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B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A9AD-A608-C892-82EE-5DE8178C1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102DC-0996-941A-B257-AF348BDFF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A4880-3CA9-4C74-8F72-CEEF7D4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4364C-8FEA-833A-FCBB-B5EF2E62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0385B-300D-1558-D45B-6EF6030B3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72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D1BBA-68F4-6ADA-1962-B839BB45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AEC0E-8B3C-2FAE-9BBD-8B3A78E37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4C8BB-6543-6127-B123-21A2379C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B8518-0DC1-3A2A-DA6B-06994BB7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A8A0C-49B0-F80F-CE3A-19C2983D1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9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44D68-5163-F5CB-FFCD-74684873D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2D1676-4DDE-26D2-FD42-B43C1BA58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BB2DE-B089-A6C4-F587-7CFBED54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F41E0-7BD2-612C-204A-9892F970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6979F-B173-5973-56B9-E639C29F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3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2AC-AC4F-7BC4-869F-537B2E9B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762C6-E697-7ACE-88F1-CBC08722F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3F89E-63A0-1EDF-A205-D12150AE2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D13F-D12C-FEED-26EB-89382384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48061-4FA4-7306-64D3-6BA33D89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3BA92-A5C2-B881-8A61-B9FE378CA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2487D-F6CA-3AB5-941B-53C2BFFFF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6E49-7D38-0BB6-F295-C7868CE1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4EE08-23BC-880A-16E9-3D3445FA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B0558-08A1-0730-C3B0-87922047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43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CB97-2FB8-18BF-8F3C-40B86F3D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F78CF-76EF-0F06-6491-D1FB07200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E5569-0FA8-BD38-5E52-47EF44011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0A2BA-02F0-CA15-0B42-AD6EC3F9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5320-23AC-A0B4-6ED7-CD6F9508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F3EAE-F114-0AD1-6231-3F9BFB08B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0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36FB8-CD32-1C14-070F-5E06F6BD3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09AAF-8572-1D51-0CEE-3CDD7DFDF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5531C-BC71-E28F-3E5D-077EB0E4E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2185A-AF12-31BA-D733-BCBCF966D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3BF6F2-499A-D31E-AE3A-9327357A8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D1D15-63C2-EF38-4264-D0F4027D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2F83B6-1D86-308F-CCAF-45A8FF5AA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F8328A-0610-D269-2195-76F9AB97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8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9F54-7F15-12FA-01D9-8DC3CFE31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E2013-35CC-CCF3-74EC-A3C2326B0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69911-A60C-2746-3026-EA36046E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E5B58-2420-B0B4-FDE7-0359AE967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6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EEB33B-3398-D08B-D94E-10675E8C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6E6840-E21A-430D-E4B8-D75E632C2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232D-F998-A468-31A8-D2CF4163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58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9C3C-7FC0-19C7-7764-3798ED0BF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94001-E0BD-AAA8-56B6-3ED448FD9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4DC464-746B-AAE8-33FB-ED23E0E72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4FB15-7CAB-3399-365C-1920689F7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D7100-7CD5-5032-A6E3-EF4E34F6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1B189-683E-81F1-4119-28BB5DB4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9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449A6-9AB7-A407-9AA7-668A5FD11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0A109-9CD4-A34B-54F6-0BFA1C79C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D95CC-BF77-98CB-23BF-F6F7102EF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F6CF5-9A34-7F3C-CCC8-EB736E14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C5161-520B-DE00-DCC3-B1227CA6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E5807-E12F-D684-221B-68522418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7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7FF6A2-F950-8F7D-7811-3FCC9ABA9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EAE6D-9808-7559-E60A-EBA82502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91B12-A61E-FB31-DEE5-98634AB10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4CD04B-C212-464D-9395-AAC402427C0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3DF3D-5738-A8CC-5EE0-2E767AF74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B99D0-77F6-8B4C-169E-B49F3C150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DE3D0E-FB7A-40BC-A5EC-61F514A72E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0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255D-1C21-8551-2E64-F296B50FD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280" y="0"/>
            <a:ext cx="11521439" cy="618444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3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 record your attendance for </a:t>
            </a:r>
            <a:r>
              <a:rPr lang="en-US" sz="28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today’s </a:t>
            </a:r>
            <a:r>
              <a:rPr lang="en-US" sz="2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session, please text the code</a:t>
            </a:r>
            <a:br>
              <a:rPr lang="en-US" sz="2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b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[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ENTER UNIQUE SESSION CODE</a:t>
            </a:r>
            <a: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]</a:t>
            </a:r>
            <a:br>
              <a:rPr lang="en-US" sz="360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360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to: </a:t>
            </a:r>
            <a:b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844-998-2674</a:t>
            </a:r>
            <a:b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NOTE: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Codes are not case sensitive</a:t>
            </a:r>
            <a:b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If you receive an error message, please email </a:t>
            </a:r>
            <a:r>
              <a:rPr lang="en-US" sz="2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continuingeducation@childrens.harvard.edu</a:t>
            </a:r>
            <a:b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Thank You!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64F8C06-0865-DC24-B2F0-06E13D771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50" y="6177151"/>
            <a:ext cx="3500450" cy="680849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44CAF03-4C12-6F52-B0BF-19B114C79D00}"/>
              </a:ext>
            </a:extLst>
          </p:cNvPr>
          <p:cNvSpPr/>
          <p:nvPr/>
        </p:nvSpPr>
        <p:spPr>
          <a:xfrm>
            <a:off x="0" y="0"/>
            <a:ext cx="1998921" cy="6858000"/>
          </a:xfrm>
          <a:prstGeom prst="rtTriangle">
            <a:avLst/>
          </a:prstGeom>
          <a:solidFill>
            <a:srgbClr val="007D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AF365A10-23AA-E98B-4BDD-80A3D429A0F0}"/>
              </a:ext>
            </a:extLst>
          </p:cNvPr>
          <p:cNvSpPr/>
          <p:nvPr/>
        </p:nvSpPr>
        <p:spPr>
          <a:xfrm rot="10800000">
            <a:off x="10299404" y="0"/>
            <a:ext cx="1892595" cy="2105247"/>
          </a:xfrm>
          <a:prstGeom prst="rtTriangle">
            <a:avLst/>
          </a:prstGeom>
          <a:solidFill>
            <a:srgbClr val="007D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9BF65CE7-9FA3-62ED-94A2-E1CAA148A699}"/>
              </a:ext>
            </a:extLst>
          </p:cNvPr>
          <p:cNvSpPr/>
          <p:nvPr/>
        </p:nvSpPr>
        <p:spPr>
          <a:xfrm>
            <a:off x="0" y="340242"/>
            <a:ext cx="1818168" cy="6517758"/>
          </a:xfrm>
          <a:prstGeom prst="rtTriangle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97E66ADE-BEDB-3E35-B08E-43C4FF6311FA}"/>
              </a:ext>
            </a:extLst>
          </p:cNvPr>
          <p:cNvSpPr/>
          <p:nvPr/>
        </p:nvSpPr>
        <p:spPr>
          <a:xfrm rot="10800000">
            <a:off x="10536864" y="-1"/>
            <a:ext cx="1655135" cy="1828801"/>
          </a:xfrm>
          <a:prstGeom prst="rtTriangle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77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59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To record your attendance for today’s session, please text the code   [ENTER UNIQUE SESSION CODE] to:  844-998-2674  NOTE: Codes are not case sensitive  If you receive an error message, please email continuingeducation@childrens.harvard.edu 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Schwartz, Dan</dc:creator>
  <cp:lastModifiedBy>Pereira, Gretchen</cp:lastModifiedBy>
  <cp:revision>4</cp:revision>
  <dcterms:created xsi:type="dcterms:W3CDTF">2024-10-01T16:45:03Z</dcterms:created>
  <dcterms:modified xsi:type="dcterms:W3CDTF">2024-11-14T14:11:58Z</dcterms:modified>
</cp:coreProperties>
</file>