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074" y="-3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1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1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6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6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8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3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1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9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BBBC9B7-1DA6-4230-A373-E643A6EFD2FA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A6BF9CC-4977-471E-A1BF-1DBAC0418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57700"/>
            <a:ext cx="9144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80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5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2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80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367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04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527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Gigante, Stacey</dc:creator>
  <cp:lastModifiedBy>Gigante, Stacey</cp:lastModifiedBy>
  <cp:revision>2</cp:revision>
  <dcterms:created xsi:type="dcterms:W3CDTF">2019-03-15T17:23:40Z</dcterms:created>
  <dcterms:modified xsi:type="dcterms:W3CDTF">2019-03-15T18:13:26Z</dcterms:modified>
</cp:coreProperties>
</file>