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422" y="-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35DD35C-83EB-45B2-BA50-08F04227D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9434EBE-F5B9-44A1-82C5-27F6770F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8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35DD35C-83EB-45B2-BA50-08F04227D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9434EBE-F5B9-44A1-82C5-27F6770F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35DD35C-83EB-45B2-BA50-08F04227D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9434EBE-F5B9-44A1-82C5-27F6770F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8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35DD35C-83EB-45B2-BA50-08F04227D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9434EBE-F5B9-44A1-82C5-27F6770F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2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35DD35C-83EB-45B2-BA50-08F04227D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9434EBE-F5B9-44A1-82C5-27F6770F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0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35DD35C-83EB-45B2-BA50-08F04227D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9434EBE-F5B9-44A1-82C5-27F6770F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0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35DD35C-83EB-45B2-BA50-08F04227D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9434EBE-F5B9-44A1-82C5-27F6770F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3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35DD35C-83EB-45B2-BA50-08F04227D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9434EBE-F5B9-44A1-82C5-27F6770F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3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35DD35C-83EB-45B2-BA50-08F04227D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9434EBE-F5B9-44A1-82C5-27F6770F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2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35DD35C-83EB-45B2-BA50-08F04227D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9434EBE-F5B9-44A1-82C5-27F6770F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6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35DD35C-83EB-45B2-BA50-08F04227D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9434EBE-F5B9-44A1-82C5-27F6770F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64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57700"/>
            <a:ext cx="9144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88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85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85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85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852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Gigante, Stacey</dc:creator>
  <cp:lastModifiedBy>Gigante, Stacey</cp:lastModifiedBy>
  <cp:revision>2</cp:revision>
  <dcterms:created xsi:type="dcterms:W3CDTF">2019-03-15T17:28:00Z</dcterms:created>
  <dcterms:modified xsi:type="dcterms:W3CDTF">2019-03-15T18:15:35Z</dcterms:modified>
</cp:coreProperties>
</file>