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30" d="100"/>
          <a:sy n="130" d="100"/>
        </p:scale>
        <p:origin x="-1074" y="-3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BBBC9B7-1DA6-4230-A373-E643A6EFD2FA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A6BF9CC-4977-471E-A1BF-1DBAC0418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812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BBBC9B7-1DA6-4230-A373-E643A6EFD2FA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A6BF9CC-4977-471E-A1BF-1DBAC0418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814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BBBC9B7-1DA6-4230-A373-E643A6EFD2FA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A6BF9CC-4977-471E-A1BF-1DBAC0418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066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BBBC9B7-1DA6-4230-A373-E643A6EFD2FA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A6BF9CC-4977-471E-A1BF-1DBAC0418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868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BBBC9B7-1DA6-4230-A373-E643A6EFD2FA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A6BF9CC-4977-471E-A1BF-1DBAC0418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1875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BBBC9B7-1DA6-4230-A373-E643A6EFD2FA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A6BF9CC-4977-471E-A1BF-1DBAC0418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134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BBBC9B7-1DA6-4230-A373-E643A6EFD2FA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A6BF9CC-4977-471E-A1BF-1DBAC0418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941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BBBC9B7-1DA6-4230-A373-E643A6EFD2FA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A6BF9CC-4977-471E-A1BF-1DBAC0418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496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BBBC9B7-1DA6-4230-A373-E643A6EFD2FA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A6BF9CC-4977-471E-A1BF-1DBAC0418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8144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BBBC9B7-1DA6-4230-A373-E643A6EFD2FA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A6BF9CC-4977-471E-A1BF-1DBAC0418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797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BBBC9B7-1DA6-4230-A373-E643A6EFD2FA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A6BF9CC-4977-471E-A1BF-1DBAC0418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827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57700"/>
            <a:ext cx="91440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8804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59571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86284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01802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33673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40400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85274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(16:9)</PresentationFormat>
  <Paragraphs>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Gigante, Stacey</dc:creator>
  <cp:lastModifiedBy>Gigante, Stacey</cp:lastModifiedBy>
  <cp:revision>2</cp:revision>
  <dcterms:created xsi:type="dcterms:W3CDTF">2019-03-15T17:23:40Z</dcterms:created>
  <dcterms:modified xsi:type="dcterms:W3CDTF">2019-03-15T18:13:26Z</dcterms:modified>
</cp:coreProperties>
</file>