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2"/>
  </p:notesMasterIdLst>
  <p:sldIdLst>
    <p:sldId id="274" r:id="rId2"/>
    <p:sldId id="259" r:id="rId3"/>
    <p:sldId id="266" r:id="rId4"/>
    <p:sldId id="291" r:id="rId5"/>
    <p:sldId id="257" r:id="rId6"/>
    <p:sldId id="264" r:id="rId7"/>
    <p:sldId id="1079" r:id="rId8"/>
    <p:sldId id="1100" r:id="rId9"/>
    <p:sldId id="280" r:id="rId10"/>
    <p:sldId id="1099" r:id="rId11"/>
    <p:sldId id="307" r:id="rId12"/>
    <p:sldId id="268" r:id="rId13"/>
    <p:sldId id="1080" r:id="rId14"/>
    <p:sldId id="1081" r:id="rId15"/>
    <p:sldId id="256" r:id="rId16"/>
    <p:sldId id="294" r:id="rId17"/>
    <p:sldId id="277" r:id="rId18"/>
    <p:sldId id="1082" r:id="rId19"/>
    <p:sldId id="293" r:id="rId20"/>
    <p:sldId id="1084" r:id="rId21"/>
    <p:sldId id="296" r:id="rId22"/>
    <p:sldId id="1083" r:id="rId23"/>
    <p:sldId id="297" r:id="rId24"/>
    <p:sldId id="1070" r:id="rId25"/>
    <p:sldId id="1097" r:id="rId26"/>
    <p:sldId id="295" r:id="rId27"/>
    <p:sldId id="1078" r:id="rId28"/>
    <p:sldId id="1086" r:id="rId29"/>
    <p:sldId id="1076" r:id="rId30"/>
    <p:sldId id="433" r:id="rId31"/>
    <p:sldId id="434" r:id="rId32"/>
    <p:sldId id="279" r:id="rId33"/>
    <p:sldId id="1085" r:id="rId34"/>
    <p:sldId id="1088" r:id="rId35"/>
    <p:sldId id="1087" r:id="rId36"/>
    <p:sldId id="1077" r:id="rId37"/>
    <p:sldId id="284" r:id="rId38"/>
    <p:sldId id="282" r:id="rId39"/>
    <p:sldId id="1091" r:id="rId40"/>
    <p:sldId id="1094" r:id="rId41"/>
    <p:sldId id="1098" r:id="rId42"/>
    <p:sldId id="1095" r:id="rId43"/>
    <p:sldId id="1096" r:id="rId44"/>
    <p:sldId id="1101" r:id="rId45"/>
    <p:sldId id="303" r:id="rId46"/>
    <p:sldId id="302" r:id="rId47"/>
    <p:sldId id="305" r:id="rId48"/>
    <p:sldId id="1075" r:id="rId49"/>
    <p:sldId id="1074" r:id="rId50"/>
    <p:sldId id="1028" r:id="rId51"/>
    <p:sldId id="301" r:id="rId52"/>
    <p:sldId id="269" r:id="rId53"/>
    <p:sldId id="1090" r:id="rId54"/>
    <p:sldId id="271" r:id="rId55"/>
    <p:sldId id="272" r:id="rId56"/>
    <p:sldId id="273" r:id="rId57"/>
    <p:sldId id="263" r:id="rId58"/>
    <p:sldId id="258" r:id="rId59"/>
    <p:sldId id="262" r:id="rId60"/>
    <p:sldId id="276" r:id="rId61"/>
    <p:sldId id="275" r:id="rId62"/>
    <p:sldId id="306" r:id="rId63"/>
    <p:sldId id="283" r:id="rId64"/>
    <p:sldId id="286" r:id="rId65"/>
    <p:sldId id="287" r:id="rId66"/>
    <p:sldId id="289" r:id="rId67"/>
    <p:sldId id="288" r:id="rId68"/>
    <p:sldId id="290" r:id="rId69"/>
    <p:sldId id="261" r:id="rId70"/>
    <p:sldId id="27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FBB97-1E26-4ACA-92B1-18F4CF35C917}" v="149" dt="2019-10-25T02:33:19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sic" userId="5d15c6dc0b09f635" providerId="LiveId" clId="{40EFBB97-1E26-4ACA-92B1-18F4CF35C917}"/>
    <pc:docChg chg="undo custSel mod addSld delSld modSld sldOrd">
      <pc:chgData name="Martin Pusic" userId="5d15c6dc0b09f635" providerId="LiveId" clId="{40EFBB97-1E26-4ACA-92B1-18F4CF35C917}" dt="2019-10-25T02:33:36.225" v="1107" actId="6549"/>
      <pc:docMkLst>
        <pc:docMk/>
      </pc:docMkLst>
      <pc:sldChg chg="add">
        <pc:chgData name="Martin Pusic" userId="5d15c6dc0b09f635" providerId="LiveId" clId="{40EFBB97-1E26-4ACA-92B1-18F4CF35C917}" dt="2019-10-24T16:20:56.519" v="69"/>
        <pc:sldMkLst>
          <pc:docMk/>
          <pc:sldMk cId="1684704005" sldId="256"/>
        </pc:sldMkLst>
      </pc:sldChg>
      <pc:sldChg chg="addSp modSp">
        <pc:chgData name="Martin Pusic" userId="5d15c6dc0b09f635" providerId="LiveId" clId="{40EFBB97-1E26-4ACA-92B1-18F4CF35C917}" dt="2019-10-25T02:26:46.181" v="975" actId="1076"/>
        <pc:sldMkLst>
          <pc:docMk/>
          <pc:sldMk cId="3015610127" sldId="259"/>
        </pc:sldMkLst>
        <pc:spChg chg="mod">
          <ac:chgData name="Martin Pusic" userId="5d15c6dc0b09f635" providerId="LiveId" clId="{40EFBB97-1E26-4ACA-92B1-18F4CF35C917}" dt="2019-10-25T02:20:26.009" v="973" actId="115"/>
          <ac:spMkLst>
            <pc:docMk/>
            <pc:sldMk cId="3015610127" sldId="259"/>
            <ac:spMk id="2" creationId="{00000000-0000-0000-0000-000000000000}"/>
          </ac:spMkLst>
        </pc:spChg>
        <pc:spChg chg="mod">
          <ac:chgData name="Martin Pusic" userId="5d15c6dc0b09f635" providerId="LiveId" clId="{40EFBB97-1E26-4ACA-92B1-18F4CF35C917}" dt="2019-10-25T02:20:21.219" v="972" actId="27636"/>
          <ac:spMkLst>
            <pc:docMk/>
            <pc:sldMk cId="3015610127" sldId="259"/>
            <ac:spMk id="3" creationId="{00000000-0000-0000-0000-000000000000}"/>
          </ac:spMkLst>
        </pc:spChg>
        <pc:picChg chg="add mod">
          <ac:chgData name="Martin Pusic" userId="5d15c6dc0b09f635" providerId="LiveId" clId="{40EFBB97-1E26-4ACA-92B1-18F4CF35C917}" dt="2019-10-25T02:26:46.181" v="975" actId="1076"/>
          <ac:picMkLst>
            <pc:docMk/>
            <pc:sldMk cId="3015610127" sldId="259"/>
            <ac:picMk id="1026" creationId="{172687F5-2880-448F-82E2-4B77A0A73EBA}"/>
          </ac:picMkLst>
        </pc:picChg>
      </pc:sldChg>
      <pc:sldChg chg="del">
        <pc:chgData name="Martin Pusic" userId="5d15c6dc0b09f635" providerId="LiveId" clId="{40EFBB97-1E26-4ACA-92B1-18F4CF35C917}" dt="2019-10-24T16:14:11.557" v="65" actId="2696"/>
        <pc:sldMkLst>
          <pc:docMk/>
          <pc:sldMk cId="1975065118" sldId="261"/>
        </pc:sldMkLst>
      </pc:sldChg>
      <pc:sldChg chg="add">
        <pc:chgData name="Martin Pusic" userId="5d15c6dc0b09f635" providerId="LiveId" clId="{40EFBB97-1E26-4ACA-92B1-18F4CF35C917}" dt="2019-10-24T16:14:16.555" v="66"/>
        <pc:sldMkLst>
          <pc:docMk/>
          <pc:sldMk cId="4249882599" sldId="261"/>
        </pc:sldMkLst>
      </pc:sldChg>
      <pc:sldChg chg="del">
        <pc:chgData name="Martin Pusic" userId="5d15c6dc0b09f635" providerId="LiveId" clId="{40EFBB97-1E26-4ACA-92B1-18F4CF35C917}" dt="2019-10-24T16:13:26.959" v="59" actId="2696"/>
        <pc:sldMkLst>
          <pc:docMk/>
          <pc:sldMk cId="2388094802" sldId="265"/>
        </pc:sldMkLst>
      </pc:sldChg>
      <pc:sldChg chg="addSp modSp add">
        <pc:chgData name="Martin Pusic" userId="5d15c6dc0b09f635" providerId="LiveId" clId="{40EFBB97-1E26-4ACA-92B1-18F4CF35C917}" dt="2019-10-25T02:28:18.377" v="992" actId="403"/>
        <pc:sldMkLst>
          <pc:docMk/>
          <pc:sldMk cId="1514716175" sldId="266"/>
        </pc:sldMkLst>
        <pc:spChg chg="add mod">
          <ac:chgData name="Martin Pusic" userId="5d15c6dc0b09f635" providerId="LiveId" clId="{40EFBB97-1E26-4ACA-92B1-18F4CF35C917}" dt="2019-10-25T02:28:18.377" v="992" actId="403"/>
          <ac:spMkLst>
            <pc:docMk/>
            <pc:sldMk cId="1514716175" sldId="266"/>
            <ac:spMk id="2" creationId="{0B0A44F1-0486-4F6F-B797-FC88C6E55556}"/>
          </ac:spMkLst>
        </pc:spChg>
      </pc:sldChg>
      <pc:sldChg chg="del">
        <pc:chgData name="Martin Pusic" userId="5d15c6dc0b09f635" providerId="LiveId" clId="{40EFBB97-1E26-4ACA-92B1-18F4CF35C917}" dt="2019-10-24T16:28:25.493" v="94" actId="2696"/>
        <pc:sldMkLst>
          <pc:docMk/>
          <pc:sldMk cId="2101138706" sldId="266"/>
        </pc:sldMkLst>
      </pc:sldChg>
      <pc:sldChg chg="add del">
        <pc:chgData name="Martin Pusic" userId="5d15c6dc0b09f635" providerId="LiveId" clId="{40EFBB97-1E26-4ACA-92B1-18F4CF35C917}" dt="2019-10-24T16:28:35.398" v="96"/>
        <pc:sldMkLst>
          <pc:docMk/>
          <pc:sldMk cId="2389962849" sldId="266"/>
        </pc:sldMkLst>
      </pc:sldChg>
      <pc:sldChg chg="del">
        <pc:chgData name="Martin Pusic" userId="5d15c6dc0b09f635" providerId="LiveId" clId="{40EFBB97-1E26-4ACA-92B1-18F4CF35C917}" dt="2019-10-24T16:07:58.674" v="2" actId="2696"/>
        <pc:sldMkLst>
          <pc:docMk/>
          <pc:sldMk cId="2061426677" sldId="268"/>
        </pc:sldMkLst>
      </pc:sldChg>
      <pc:sldChg chg="add">
        <pc:chgData name="Martin Pusic" userId="5d15c6dc0b09f635" providerId="LiveId" clId="{40EFBB97-1E26-4ACA-92B1-18F4CF35C917}" dt="2019-10-24T16:08:04.703" v="3"/>
        <pc:sldMkLst>
          <pc:docMk/>
          <pc:sldMk cId="2885667641" sldId="268"/>
        </pc:sldMkLst>
      </pc:sldChg>
      <pc:sldChg chg="add">
        <pc:chgData name="Martin Pusic" userId="5d15c6dc0b09f635" providerId="LiveId" clId="{40EFBB97-1E26-4ACA-92B1-18F4CF35C917}" dt="2019-10-24T16:25:02.625" v="81"/>
        <pc:sldMkLst>
          <pc:docMk/>
          <pc:sldMk cId="708380157" sldId="270"/>
        </pc:sldMkLst>
      </pc:sldChg>
      <pc:sldChg chg="del">
        <pc:chgData name="Martin Pusic" userId="5d15c6dc0b09f635" providerId="LiveId" clId="{40EFBB97-1E26-4ACA-92B1-18F4CF35C917}" dt="2019-10-24T16:24:46.553" v="76" actId="2696"/>
        <pc:sldMkLst>
          <pc:docMk/>
          <pc:sldMk cId="3017194685" sldId="270"/>
        </pc:sldMkLst>
      </pc:sldChg>
      <pc:sldChg chg="add del setBg">
        <pc:chgData name="Martin Pusic" userId="5d15c6dc0b09f635" providerId="LiveId" clId="{40EFBB97-1E26-4ACA-92B1-18F4CF35C917}" dt="2019-10-24T16:25:00.423" v="80"/>
        <pc:sldMkLst>
          <pc:docMk/>
          <pc:sldMk cId="3130550071" sldId="270"/>
        </pc:sldMkLst>
      </pc:sldChg>
      <pc:sldChg chg="add del setBg">
        <pc:chgData name="Martin Pusic" userId="5d15c6dc0b09f635" providerId="LiveId" clId="{40EFBB97-1E26-4ACA-92B1-18F4CF35C917}" dt="2019-10-24T16:24:53.493" v="78"/>
        <pc:sldMkLst>
          <pc:docMk/>
          <pc:sldMk cId="3943607918" sldId="270"/>
        </pc:sldMkLst>
      </pc:sldChg>
      <pc:sldChg chg="add">
        <pc:chgData name="Martin Pusic" userId="5d15c6dc0b09f635" providerId="LiveId" clId="{40EFBB97-1E26-4ACA-92B1-18F4CF35C917}" dt="2019-10-24T16:27:52.755" v="92"/>
        <pc:sldMkLst>
          <pc:docMk/>
          <pc:sldMk cId="55403428" sldId="277"/>
        </pc:sldMkLst>
      </pc:sldChg>
      <pc:sldChg chg="addSp delSp add del setBg delDesignElem">
        <pc:chgData name="Martin Pusic" userId="5d15c6dc0b09f635" providerId="LiveId" clId="{40EFBB97-1E26-4ACA-92B1-18F4CF35C917}" dt="2019-10-24T16:27:50.148" v="91"/>
        <pc:sldMkLst>
          <pc:docMk/>
          <pc:sldMk cId="1834669127" sldId="277"/>
        </pc:sldMkLst>
        <pc:spChg chg="add del">
          <ac:chgData name="Martin Pusic" userId="5d15c6dc0b09f635" providerId="LiveId" clId="{40EFBB97-1E26-4ACA-92B1-18F4CF35C917}" dt="2019-10-24T16:27:50.148" v="91"/>
          <ac:spMkLst>
            <pc:docMk/>
            <pc:sldMk cId="1834669127" sldId="277"/>
            <ac:spMk id="10" creationId="{8D70B121-56F4-4848-B38B-182089D909FA}"/>
          </ac:spMkLst>
        </pc:spChg>
        <pc:cxnChg chg="add del">
          <ac:chgData name="Martin Pusic" userId="5d15c6dc0b09f635" providerId="LiveId" clId="{40EFBB97-1E26-4ACA-92B1-18F4CF35C917}" dt="2019-10-24T16:27:50.148" v="91"/>
          <ac:cxnSpMkLst>
            <pc:docMk/>
            <pc:sldMk cId="1834669127" sldId="277"/>
            <ac:cxnSpMk id="12" creationId="{2D72A2C9-F3CA-4216-8BAD-FA4C970C3C4E}"/>
          </ac:cxnSpMkLst>
        </pc:cxnChg>
      </pc:sldChg>
      <pc:sldChg chg="del">
        <pc:chgData name="Martin Pusic" userId="5d15c6dc0b09f635" providerId="LiveId" clId="{40EFBB97-1E26-4ACA-92B1-18F4CF35C917}" dt="2019-10-24T16:27:42.695" v="85" actId="2696"/>
        <pc:sldMkLst>
          <pc:docMk/>
          <pc:sldMk cId="3185461885" sldId="277"/>
        </pc:sldMkLst>
      </pc:sldChg>
      <pc:sldChg chg="del">
        <pc:chgData name="Martin Pusic" userId="5d15c6dc0b09f635" providerId="LiveId" clId="{40EFBB97-1E26-4ACA-92B1-18F4CF35C917}" dt="2019-10-24T16:07:58.657" v="0" actId="2696"/>
        <pc:sldMkLst>
          <pc:docMk/>
          <pc:sldMk cId="487943346" sldId="280"/>
        </pc:sldMkLst>
      </pc:sldChg>
      <pc:sldChg chg="modSp add setBg">
        <pc:chgData name="Martin Pusic" userId="5d15c6dc0b09f635" providerId="LiveId" clId="{40EFBB97-1E26-4ACA-92B1-18F4CF35C917}" dt="2019-10-24T16:10:38.242" v="30" actId="20577"/>
        <pc:sldMkLst>
          <pc:docMk/>
          <pc:sldMk cId="2815905163" sldId="280"/>
        </pc:sldMkLst>
        <pc:spChg chg="mod">
          <ac:chgData name="Martin Pusic" userId="5d15c6dc0b09f635" providerId="LiveId" clId="{40EFBB97-1E26-4ACA-92B1-18F4CF35C917}" dt="2019-10-24T16:10:38.242" v="30" actId="20577"/>
          <ac:spMkLst>
            <pc:docMk/>
            <pc:sldMk cId="2815905163" sldId="280"/>
            <ac:spMk id="2" creationId="{F79AA78F-5495-48AF-9C1F-804F569CD50C}"/>
          </ac:spMkLst>
        </pc:spChg>
      </pc:sldChg>
      <pc:sldChg chg="addSp modSp">
        <pc:chgData name="Martin Pusic" userId="5d15c6dc0b09f635" providerId="LiveId" clId="{40EFBB97-1E26-4ACA-92B1-18F4CF35C917}" dt="2019-10-25T02:33:36.225" v="1107" actId="6549"/>
        <pc:sldMkLst>
          <pc:docMk/>
          <pc:sldMk cId="263604314" sldId="282"/>
        </pc:sldMkLst>
        <pc:spChg chg="add mod">
          <ac:chgData name="Martin Pusic" userId="5d15c6dc0b09f635" providerId="LiveId" clId="{40EFBB97-1E26-4ACA-92B1-18F4CF35C917}" dt="2019-10-25T02:33:18.011" v="1064" actId="688"/>
          <ac:spMkLst>
            <pc:docMk/>
            <pc:sldMk cId="263604314" sldId="282"/>
            <ac:spMk id="2" creationId="{67197399-C791-43FF-8ED0-79428E6AF09F}"/>
          </ac:spMkLst>
        </pc:spChg>
        <pc:spChg chg="add mod">
          <ac:chgData name="Martin Pusic" userId="5d15c6dc0b09f635" providerId="LiveId" clId="{40EFBB97-1E26-4ACA-92B1-18F4CF35C917}" dt="2019-10-25T02:33:36.225" v="1107" actId="6549"/>
          <ac:spMkLst>
            <pc:docMk/>
            <pc:sldMk cId="263604314" sldId="282"/>
            <ac:spMk id="6" creationId="{F1E70B42-2855-468F-A563-D207EB371ACB}"/>
          </ac:spMkLst>
        </pc:spChg>
      </pc:sldChg>
      <pc:sldChg chg="del">
        <pc:chgData name="Martin Pusic" userId="5d15c6dc0b09f635" providerId="LiveId" clId="{40EFBB97-1E26-4ACA-92B1-18F4CF35C917}" dt="2019-10-24T16:11:19.637" v="49" actId="2696"/>
        <pc:sldMkLst>
          <pc:docMk/>
          <pc:sldMk cId="598737873" sldId="283"/>
        </pc:sldMkLst>
      </pc:sldChg>
      <pc:sldChg chg="add del">
        <pc:chgData name="Martin Pusic" userId="5d15c6dc0b09f635" providerId="LiveId" clId="{40EFBB97-1E26-4ACA-92B1-18F4CF35C917}" dt="2019-10-24T16:11:29.431" v="56"/>
        <pc:sldMkLst>
          <pc:docMk/>
          <pc:sldMk cId="1360742075" sldId="283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2856534763" sldId="283"/>
        </pc:sldMkLst>
      </pc:sldChg>
      <pc:sldChg chg="addSp delSp modSp">
        <pc:chgData name="Martin Pusic" userId="5d15c6dc0b09f635" providerId="LiveId" clId="{40EFBB97-1E26-4ACA-92B1-18F4CF35C917}" dt="2019-10-24T17:00:11.894" v="826" actId="14100"/>
        <pc:sldMkLst>
          <pc:docMk/>
          <pc:sldMk cId="1557519218" sldId="284"/>
        </pc:sldMkLst>
        <pc:spChg chg="add del mod">
          <ac:chgData name="Martin Pusic" userId="5d15c6dc0b09f635" providerId="LiveId" clId="{40EFBB97-1E26-4ACA-92B1-18F4CF35C917}" dt="2019-10-24T16:57:25.545" v="810" actId="478"/>
          <ac:spMkLst>
            <pc:docMk/>
            <pc:sldMk cId="1557519218" sldId="284"/>
            <ac:spMk id="6" creationId="{B7C6981A-ED4F-4C26-80F9-AEA924EDB882}"/>
          </ac:spMkLst>
        </pc:spChg>
        <pc:spChg chg="add del mod">
          <ac:chgData name="Martin Pusic" userId="5d15c6dc0b09f635" providerId="LiveId" clId="{40EFBB97-1E26-4ACA-92B1-18F4CF35C917}" dt="2019-10-24T16:58:18.425" v="813" actId="478"/>
          <ac:spMkLst>
            <pc:docMk/>
            <pc:sldMk cId="1557519218" sldId="284"/>
            <ac:spMk id="7" creationId="{4CE99624-14CB-4E62-940B-55653B5846E3}"/>
          </ac:spMkLst>
        </pc:spChg>
        <pc:spChg chg="add del mod">
          <ac:chgData name="Martin Pusic" userId="5d15c6dc0b09f635" providerId="LiveId" clId="{40EFBB97-1E26-4ACA-92B1-18F4CF35C917}" dt="2019-10-24T16:59:04.974" v="815" actId="478"/>
          <ac:spMkLst>
            <pc:docMk/>
            <pc:sldMk cId="1557519218" sldId="284"/>
            <ac:spMk id="8" creationId="{B2765AFB-6118-44BF-8DE1-19F817DA3C8D}"/>
          </ac:spMkLst>
        </pc:spChg>
        <pc:picChg chg="add mod">
          <ac:chgData name="Martin Pusic" userId="5d15c6dc0b09f635" providerId="LiveId" clId="{40EFBB97-1E26-4ACA-92B1-18F4CF35C917}" dt="2019-10-24T16:56:15.101" v="800" actId="1076"/>
          <ac:picMkLst>
            <pc:docMk/>
            <pc:sldMk cId="1557519218" sldId="284"/>
            <ac:picMk id="3" creationId="{63760EED-1CE1-4C6D-81CF-90CB431CABCD}"/>
          </ac:picMkLst>
        </pc:picChg>
        <pc:picChg chg="mod">
          <ac:chgData name="Martin Pusic" userId="5d15c6dc0b09f635" providerId="LiveId" clId="{40EFBB97-1E26-4ACA-92B1-18F4CF35C917}" dt="2019-10-24T16:55:57.315" v="796" actId="1076"/>
          <ac:picMkLst>
            <pc:docMk/>
            <pc:sldMk cId="1557519218" sldId="284"/>
            <ac:picMk id="1026" creationId="{00000000-0000-0000-0000-000000000000}"/>
          </ac:picMkLst>
        </pc:picChg>
        <pc:cxnChg chg="add del mod">
          <ac:chgData name="Martin Pusic" userId="5d15c6dc0b09f635" providerId="LiveId" clId="{40EFBB97-1E26-4ACA-92B1-18F4CF35C917}" dt="2019-10-24T16:56:38.176" v="803" actId="478"/>
          <ac:cxnSpMkLst>
            <pc:docMk/>
            <pc:sldMk cId="1557519218" sldId="284"/>
            <ac:cxnSpMk id="4" creationId="{A3DEE6A7-EE08-4341-BCC3-DE0D362A4C1A}"/>
          </ac:cxnSpMkLst>
        </pc:cxnChg>
        <pc:cxnChg chg="add mod">
          <ac:chgData name="Martin Pusic" userId="5d15c6dc0b09f635" providerId="LiveId" clId="{40EFBB97-1E26-4ACA-92B1-18F4CF35C917}" dt="2019-10-24T16:59:59.041" v="822"/>
          <ac:cxnSpMkLst>
            <pc:docMk/>
            <pc:sldMk cId="1557519218" sldId="284"/>
            <ac:cxnSpMk id="10" creationId="{24E3FE99-2EE0-4A47-990B-C5E9C2ED73D5}"/>
          </ac:cxnSpMkLst>
        </pc:cxnChg>
        <pc:cxnChg chg="add mod">
          <ac:chgData name="Martin Pusic" userId="5d15c6dc0b09f635" providerId="LiveId" clId="{40EFBB97-1E26-4ACA-92B1-18F4CF35C917}" dt="2019-10-24T17:00:03.741" v="823"/>
          <ac:cxnSpMkLst>
            <pc:docMk/>
            <pc:sldMk cId="1557519218" sldId="284"/>
            <ac:cxnSpMk id="12" creationId="{EEEBD3EB-F9DA-401C-AA3D-F4E0E1C1789F}"/>
          </ac:cxnSpMkLst>
        </pc:cxnChg>
        <pc:cxnChg chg="add mod">
          <ac:chgData name="Martin Pusic" userId="5d15c6dc0b09f635" providerId="LiveId" clId="{40EFBB97-1E26-4ACA-92B1-18F4CF35C917}" dt="2019-10-24T17:00:11.894" v="826" actId="14100"/>
          <ac:cxnSpMkLst>
            <pc:docMk/>
            <pc:sldMk cId="1557519218" sldId="284"/>
            <ac:cxnSpMk id="14" creationId="{5A0C115B-EB24-4A64-88B7-A6915911FDB2}"/>
          </ac:cxnSpMkLst>
        </pc:cxnChg>
      </pc:sldChg>
      <pc:sldChg chg="del">
        <pc:chgData name="Martin Pusic" userId="5d15c6dc0b09f635" providerId="LiveId" clId="{40EFBB97-1E26-4ACA-92B1-18F4CF35C917}" dt="2019-10-24T16:11:19.644" v="50" actId="2696"/>
        <pc:sldMkLst>
          <pc:docMk/>
          <pc:sldMk cId="1062926093" sldId="286"/>
        </pc:sldMkLst>
      </pc:sldChg>
      <pc:sldChg chg="add del">
        <pc:chgData name="Martin Pusic" userId="5d15c6dc0b09f635" providerId="LiveId" clId="{40EFBB97-1E26-4ACA-92B1-18F4CF35C917}" dt="2019-10-24T16:11:29.431" v="56"/>
        <pc:sldMkLst>
          <pc:docMk/>
          <pc:sldMk cId="2439888482" sldId="286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3938318884" sldId="286"/>
        </pc:sldMkLst>
      </pc:sldChg>
      <pc:sldChg chg="add del">
        <pc:chgData name="Martin Pusic" userId="5d15c6dc0b09f635" providerId="LiveId" clId="{40EFBB97-1E26-4ACA-92B1-18F4CF35C917}" dt="2019-10-24T16:11:29.431" v="56"/>
        <pc:sldMkLst>
          <pc:docMk/>
          <pc:sldMk cId="2232832848" sldId="287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3118015927" sldId="287"/>
        </pc:sldMkLst>
      </pc:sldChg>
      <pc:sldChg chg="del">
        <pc:chgData name="Martin Pusic" userId="5d15c6dc0b09f635" providerId="LiveId" clId="{40EFBB97-1E26-4ACA-92B1-18F4CF35C917}" dt="2019-10-24T16:11:19.653" v="51" actId="2696"/>
        <pc:sldMkLst>
          <pc:docMk/>
          <pc:sldMk cId="3279340894" sldId="287"/>
        </pc:sldMkLst>
      </pc:sldChg>
      <pc:sldChg chg="add del">
        <pc:chgData name="Martin Pusic" userId="5d15c6dc0b09f635" providerId="LiveId" clId="{40EFBB97-1E26-4ACA-92B1-18F4CF35C917}" dt="2019-10-24T16:11:29.431" v="56"/>
        <pc:sldMkLst>
          <pc:docMk/>
          <pc:sldMk cId="1880340549" sldId="288"/>
        </pc:sldMkLst>
      </pc:sldChg>
      <pc:sldChg chg="del">
        <pc:chgData name="Martin Pusic" userId="5d15c6dc0b09f635" providerId="LiveId" clId="{40EFBB97-1E26-4ACA-92B1-18F4CF35C917}" dt="2019-10-24T16:11:19.672" v="53" actId="2696"/>
        <pc:sldMkLst>
          <pc:docMk/>
          <pc:sldMk cId="2503240415" sldId="288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3011899080" sldId="288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565832185" sldId="289"/>
        </pc:sldMkLst>
      </pc:sldChg>
      <pc:sldChg chg="add del">
        <pc:chgData name="Martin Pusic" userId="5d15c6dc0b09f635" providerId="LiveId" clId="{40EFBB97-1E26-4ACA-92B1-18F4CF35C917}" dt="2019-10-24T16:11:29.431" v="56"/>
        <pc:sldMkLst>
          <pc:docMk/>
          <pc:sldMk cId="1396612166" sldId="289"/>
        </pc:sldMkLst>
      </pc:sldChg>
      <pc:sldChg chg="del">
        <pc:chgData name="Martin Pusic" userId="5d15c6dc0b09f635" providerId="LiveId" clId="{40EFBB97-1E26-4ACA-92B1-18F4CF35C917}" dt="2019-10-24T16:11:19.664" v="52" actId="2696"/>
        <pc:sldMkLst>
          <pc:docMk/>
          <pc:sldMk cId="1588705891" sldId="289"/>
        </pc:sldMkLst>
      </pc:sldChg>
      <pc:sldChg chg="add del setBg">
        <pc:chgData name="Martin Pusic" userId="5d15c6dc0b09f635" providerId="LiveId" clId="{40EFBB97-1E26-4ACA-92B1-18F4CF35C917}" dt="2019-10-24T16:11:29.431" v="56"/>
        <pc:sldMkLst>
          <pc:docMk/>
          <pc:sldMk cId="83156216" sldId="290"/>
        </pc:sldMkLst>
      </pc:sldChg>
      <pc:sldChg chg="add">
        <pc:chgData name="Martin Pusic" userId="5d15c6dc0b09f635" providerId="LiveId" clId="{40EFBB97-1E26-4ACA-92B1-18F4CF35C917}" dt="2019-10-24T16:11:33.919" v="57"/>
        <pc:sldMkLst>
          <pc:docMk/>
          <pc:sldMk cId="1990170708" sldId="290"/>
        </pc:sldMkLst>
      </pc:sldChg>
      <pc:sldChg chg="del">
        <pc:chgData name="Martin Pusic" userId="5d15c6dc0b09f635" providerId="LiveId" clId="{40EFBB97-1E26-4ACA-92B1-18F4CF35C917}" dt="2019-10-24T16:11:19.680" v="54" actId="2696"/>
        <pc:sldMkLst>
          <pc:docMk/>
          <pc:sldMk cId="4171015621" sldId="290"/>
        </pc:sldMkLst>
      </pc:sldChg>
      <pc:sldChg chg="del">
        <pc:chgData name="Martin Pusic" userId="5d15c6dc0b09f635" providerId="LiveId" clId="{40EFBB97-1E26-4ACA-92B1-18F4CF35C917}" dt="2019-10-24T16:28:25.492" v="93" actId="2696"/>
        <pc:sldMkLst>
          <pc:docMk/>
          <pc:sldMk cId="1286977686" sldId="291"/>
        </pc:sldMkLst>
      </pc:sldChg>
      <pc:sldChg chg="add del">
        <pc:chgData name="Martin Pusic" userId="5d15c6dc0b09f635" providerId="LiveId" clId="{40EFBB97-1E26-4ACA-92B1-18F4CF35C917}" dt="2019-10-24T16:28:35.398" v="96"/>
        <pc:sldMkLst>
          <pc:docMk/>
          <pc:sldMk cId="2161308977" sldId="291"/>
        </pc:sldMkLst>
      </pc:sldChg>
      <pc:sldChg chg="modSp add">
        <pc:chgData name="Martin Pusic" userId="5d15c6dc0b09f635" providerId="LiveId" clId="{40EFBB97-1E26-4ACA-92B1-18F4CF35C917}" dt="2019-10-24T16:29:29.529" v="102" actId="14861"/>
        <pc:sldMkLst>
          <pc:docMk/>
          <pc:sldMk cId="4239703178" sldId="291"/>
        </pc:sldMkLst>
        <pc:picChg chg="mod">
          <ac:chgData name="Martin Pusic" userId="5d15c6dc0b09f635" providerId="LiveId" clId="{40EFBB97-1E26-4ACA-92B1-18F4CF35C917}" dt="2019-10-24T16:29:29.529" v="102" actId="14861"/>
          <ac:picMkLst>
            <pc:docMk/>
            <pc:sldMk cId="4239703178" sldId="291"/>
            <ac:picMk id="4" creationId="{724EA890-C31B-48F1-8B1A-531D81354B68}"/>
          </ac:picMkLst>
        </pc:picChg>
      </pc:sldChg>
      <pc:sldChg chg="add">
        <pc:chgData name="Martin Pusic" userId="5d15c6dc0b09f635" providerId="LiveId" clId="{40EFBB97-1E26-4ACA-92B1-18F4CF35C917}" dt="2019-10-24T16:27:52.755" v="92"/>
        <pc:sldMkLst>
          <pc:docMk/>
          <pc:sldMk cId="334371360" sldId="293"/>
        </pc:sldMkLst>
      </pc:sldChg>
      <pc:sldChg chg="del">
        <pc:chgData name="Martin Pusic" userId="5d15c6dc0b09f635" providerId="LiveId" clId="{40EFBB97-1E26-4ACA-92B1-18F4CF35C917}" dt="2019-10-24T16:27:42.662" v="84" actId="2696"/>
        <pc:sldMkLst>
          <pc:docMk/>
          <pc:sldMk cId="3075378513" sldId="293"/>
        </pc:sldMkLst>
      </pc:sldChg>
      <pc:sldChg chg="addSp delSp add del setBg delDesignElem">
        <pc:chgData name="Martin Pusic" userId="5d15c6dc0b09f635" providerId="LiveId" clId="{40EFBB97-1E26-4ACA-92B1-18F4CF35C917}" dt="2019-10-24T16:27:50.148" v="91"/>
        <pc:sldMkLst>
          <pc:docMk/>
          <pc:sldMk cId="3941321399" sldId="293"/>
        </pc:sldMkLst>
        <pc:spChg chg="add del">
          <ac:chgData name="Martin Pusic" userId="5d15c6dc0b09f635" providerId="LiveId" clId="{40EFBB97-1E26-4ACA-92B1-18F4CF35C917}" dt="2019-10-24T16:27:50.148" v="91"/>
          <ac:spMkLst>
            <pc:docMk/>
            <pc:sldMk cId="3941321399" sldId="293"/>
            <ac:spMk id="10" creationId="{8D70B121-56F4-4848-B38B-182089D909FA}"/>
          </ac:spMkLst>
        </pc:spChg>
        <pc:cxnChg chg="add del">
          <ac:chgData name="Martin Pusic" userId="5d15c6dc0b09f635" providerId="LiveId" clId="{40EFBB97-1E26-4ACA-92B1-18F4CF35C917}" dt="2019-10-24T16:27:50.148" v="91"/>
          <ac:cxnSpMkLst>
            <pc:docMk/>
            <pc:sldMk cId="3941321399" sldId="293"/>
            <ac:cxnSpMk id="12" creationId="{2D72A2C9-F3CA-4216-8BAD-FA4C970C3C4E}"/>
          </ac:cxnSpMkLst>
        </pc:cxnChg>
      </pc:sldChg>
      <pc:sldChg chg="addSp modSp ord">
        <pc:chgData name="Martin Pusic" userId="5d15c6dc0b09f635" providerId="LiveId" clId="{40EFBB97-1E26-4ACA-92B1-18F4CF35C917}" dt="2019-10-25T02:30:55.473" v="1001" actId="1076"/>
        <pc:sldMkLst>
          <pc:docMk/>
          <pc:sldMk cId="3265396591" sldId="294"/>
        </pc:sldMkLst>
        <pc:spChg chg="add mod">
          <ac:chgData name="Martin Pusic" userId="5d15c6dc0b09f635" providerId="LiveId" clId="{40EFBB97-1E26-4ACA-92B1-18F4CF35C917}" dt="2019-10-25T02:30:55.473" v="1001" actId="1076"/>
          <ac:spMkLst>
            <pc:docMk/>
            <pc:sldMk cId="3265396591" sldId="294"/>
            <ac:spMk id="2" creationId="{25A0BB41-1064-41C3-B377-811250B823BF}"/>
          </ac:spMkLst>
        </pc:spChg>
      </pc:sldChg>
      <pc:sldChg chg="add">
        <pc:chgData name="Martin Pusic" userId="5d15c6dc0b09f635" providerId="LiveId" clId="{40EFBB97-1E26-4ACA-92B1-18F4CF35C917}" dt="2019-10-24T16:27:52.755" v="92"/>
        <pc:sldMkLst>
          <pc:docMk/>
          <pc:sldMk cId="1041100596" sldId="296"/>
        </pc:sldMkLst>
      </pc:sldChg>
      <pc:sldChg chg="del">
        <pc:chgData name="Martin Pusic" userId="5d15c6dc0b09f635" providerId="LiveId" clId="{40EFBB97-1E26-4ACA-92B1-18F4CF35C917}" dt="2019-10-24T16:27:42.638" v="83" actId="2696"/>
        <pc:sldMkLst>
          <pc:docMk/>
          <pc:sldMk cId="1889603517" sldId="296"/>
        </pc:sldMkLst>
      </pc:sldChg>
      <pc:sldChg chg="addSp delSp add del setBg delDesignElem">
        <pc:chgData name="Martin Pusic" userId="5d15c6dc0b09f635" providerId="LiveId" clId="{40EFBB97-1E26-4ACA-92B1-18F4CF35C917}" dt="2019-10-24T16:27:50.148" v="91"/>
        <pc:sldMkLst>
          <pc:docMk/>
          <pc:sldMk cId="1980477556" sldId="296"/>
        </pc:sldMkLst>
        <pc:spChg chg="add del">
          <ac:chgData name="Martin Pusic" userId="5d15c6dc0b09f635" providerId="LiveId" clId="{40EFBB97-1E26-4ACA-92B1-18F4CF35C917}" dt="2019-10-24T16:27:50.148" v="91"/>
          <ac:spMkLst>
            <pc:docMk/>
            <pc:sldMk cId="1980477556" sldId="296"/>
            <ac:spMk id="10" creationId="{8D70B121-56F4-4848-B38B-182089D909FA}"/>
          </ac:spMkLst>
        </pc:spChg>
        <pc:cxnChg chg="add del">
          <ac:chgData name="Martin Pusic" userId="5d15c6dc0b09f635" providerId="LiveId" clId="{40EFBB97-1E26-4ACA-92B1-18F4CF35C917}" dt="2019-10-24T16:27:50.148" v="91"/>
          <ac:cxnSpMkLst>
            <pc:docMk/>
            <pc:sldMk cId="1980477556" sldId="296"/>
            <ac:cxnSpMk id="12" creationId="{2D72A2C9-F3CA-4216-8BAD-FA4C970C3C4E}"/>
          </ac:cxnSpMkLst>
        </pc:cxnChg>
      </pc:sldChg>
      <pc:sldChg chg="del">
        <pc:chgData name="Martin Pusic" userId="5d15c6dc0b09f635" providerId="LiveId" clId="{40EFBB97-1E26-4ACA-92B1-18F4CF35C917}" dt="2019-10-24T16:27:42.537" v="82" actId="2696"/>
        <pc:sldMkLst>
          <pc:docMk/>
          <pc:sldMk cId="350285562" sldId="297"/>
        </pc:sldMkLst>
      </pc:sldChg>
      <pc:sldChg chg="add">
        <pc:chgData name="Martin Pusic" userId="5d15c6dc0b09f635" providerId="LiveId" clId="{40EFBB97-1E26-4ACA-92B1-18F4CF35C917}" dt="2019-10-24T16:27:52.755" v="92"/>
        <pc:sldMkLst>
          <pc:docMk/>
          <pc:sldMk cId="1710518451" sldId="297"/>
        </pc:sldMkLst>
      </pc:sldChg>
      <pc:sldChg chg="addSp delSp add del setBg delDesignElem">
        <pc:chgData name="Martin Pusic" userId="5d15c6dc0b09f635" providerId="LiveId" clId="{40EFBB97-1E26-4ACA-92B1-18F4CF35C917}" dt="2019-10-24T16:27:50.148" v="91"/>
        <pc:sldMkLst>
          <pc:docMk/>
          <pc:sldMk cId="3983315162" sldId="297"/>
        </pc:sldMkLst>
        <pc:spChg chg="add del">
          <ac:chgData name="Martin Pusic" userId="5d15c6dc0b09f635" providerId="LiveId" clId="{40EFBB97-1E26-4ACA-92B1-18F4CF35C917}" dt="2019-10-24T16:27:50.148" v="91"/>
          <ac:spMkLst>
            <pc:docMk/>
            <pc:sldMk cId="3983315162" sldId="297"/>
            <ac:spMk id="10" creationId="{8D70B121-56F4-4848-B38B-182089D909FA}"/>
          </ac:spMkLst>
        </pc:spChg>
        <pc:cxnChg chg="add del">
          <ac:chgData name="Martin Pusic" userId="5d15c6dc0b09f635" providerId="LiveId" clId="{40EFBB97-1E26-4ACA-92B1-18F4CF35C917}" dt="2019-10-24T16:27:50.148" v="91"/>
          <ac:cxnSpMkLst>
            <pc:docMk/>
            <pc:sldMk cId="3983315162" sldId="297"/>
            <ac:cxnSpMk id="12" creationId="{2D72A2C9-F3CA-4216-8BAD-FA4C970C3C4E}"/>
          </ac:cxnSpMkLst>
        </pc:cxnChg>
      </pc:sldChg>
      <pc:sldChg chg="del">
        <pc:chgData name="Martin Pusic" userId="5d15c6dc0b09f635" providerId="LiveId" clId="{40EFBB97-1E26-4ACA-92B1-18F4CF35C917}" dt="2019-10-24T16:32:19.981" v="116" actId="2696"/>
        <pc:sldMkLst>
          <pc:docMk/>
          <pc:sldMk cId="3401113020" sldId="298"/>
        </pc:sldMkLst>
      </pc:sldChg>
      <pc:sldChg chg="del">
        <pc:chgData name="Martin Pusic" userId="5d15c6dc0b09f635" providerId="LiveId" clId="{40EFBB97-1E26-4ACA-92B1-18F4CF35C917}" dt="2019-10-24T16:32:12.587" v="115" actId="2696"/>
        <pc:sldMkLst>
          <pc:docMk/>
          <pc:sldMk cId="673368281" sldId="299"/>
        </pc:sldMkLst>
      </pc:sldChg>
      <pc:sldChg chg="del">
        <pc:chgData name="Martin Pusic" userId="5d15c6dc0b09f635" providerId="LiveId" clId="{40EFBB97-1E26-4ACA-92B1-18F4CF35C917}" dt="2019-10-24T16:40:28.193" v="142" actId="2696"/>
        <pc:sldMkLst>
          <pc:docMk/>
          <pc:sldMk cId="4263123039" sldId="300"/>
        </pc:sldMkLst>
      </pc:sldChg>
      <pc:sldChg chg="ord">
        <pc:chgData name="Martin Pusic" userId="5d15c6dc0b09f635" providerId="LiveId" clId="{40EFBB97-1E26-4ACA-92B1-18F4CF35C917}" dt="2019-10-24T16:38:21.463" v="139"/>
        <pc:sldMkLst>
          <pc:docMk/>
          <pc:sldMk cId="2640956312" sldId="302"/>
        </pc:sldMkLst>
      </pc:sldChg>
      <pc:sldChg chg="add del">
        <pc:chgData name="Martin Pusic" userId="5d15c6dc0b09f635" providerId="LiveId" clId="{40EFBB97-1E26-4ACA-92B1-18F4CF35C917}" dt="2019-10-24T16:20:58.670" v="70" actId="2696"/>
        <pc:sldMkLst>
          <pc:docMk/>
          <pc:sldMk cId="3404636909" sldId="304"/>
        </pc:sldMkLst>
      </pc:sldChg>
      <pc:sldChg chg="del">
        <pc:chgData name="Martin Pusic" userId="5d15c6dc0b09f635" providerId="LiveId" clId="{40EFBB97-1E26-4ACA-92B1-18F4CF35C917}" dt="2019-10-24T16:14:51.815" v="67" actId="2696"/>
        <pc:sldMkLst>
          <pc:docMk/>
          <pc:sldMk cId="3654928436" sldId="304"/>
        </pc:sldMkLst>
      </pc:sldChg>
      <pc:sldChg chg="del">
        <pc:chgData name="Martin Pusic" userId="5d15c6dc0b09f635" providerId="LiveId" clId="{40EFBB97-1E26-4ACA-92B1-18F4CF35C917}" dt="2019-10-24T16:07:58.660" v="1" actId="2696"/>
        <pc:sldMkLst>
          <pc:docMk/>
          <pc:sldMk cId="1952259229" sldId="307"/>
        </pc:sldMkLst>
      </pc:sldChg>
      <pc:sldChg chg="modSp add setBg">
        <pc:chgData name="Martin Pusic" userId="5d15c6dc0b09f635" providerId="LiveId" clId="{40EFBB97-1E26-4ACA-92B1-18F4CF35C917}" dt="2019-10-24T16:10:45.143" v="48" actId="20577"/>
        <pc:sldMkLst>
          <pc:docMk/>
          <pc:sldMk cId="3429255328" sldId="307"/>
        </pc:sldMkLst>
        <pc:spChg chg="mod">
          <ac:chgData name="Martin Pusic" userId="5d15c6dc0b09f635" providerId="LiveId" clId="{40EFBB97-1E26-4ACA-92B1-18F4CF35C917}" dt="2019-10-24T16:10:45.143" v="48" actId="20577"/>
          <ac:spMkLst>
            <pc:docMk/>
            <pc:sldMk cId="3429255328" sldId="307"/>
            <ac:spMk id="2" creationId="{F79AA78F-5495-48AF-9C1F-804F569CD50C}"/>
          </ac:spMkLst>
        </pc:spChg>
      </pc:sldChg>
      <pc:sldChg chg="add">
        <pc:chgData name="Martin Pusic" userId="5d15c6dc0b09f635" providerId="LiveId" clId="{40EFBB97-1E26-4ACA-92B1-18F4CF35C917}" dt="2019-10-24T16:23:32.703" v="75"/>
        <pc:sldMkLst>
          <pc:docMk/>
          <pc:sldMk cId="906067028" sldId="1070"/>
        </pc:sldMkLst>
      </pc:sldChg>
      <pc:sldChg chg="del">
        <pc:chgData name="Martin Pusic" userId="5d15c6dc0b09f635" providerId="LiveId" clId="{40EFBB97-1E26-4ACA-92B1-18F4CF35C917}" dt="2019-10-24T16:23:19.542" v="74" actId="2696"/>
        <pc:sldMkLst>
          <pc:docMk/>
          <pc:sldMk cId="1180204791" sldId="1070"/>
        </pc:sldMkLst>
      </pc:sldChg>
      <pc:sldChg chg="del">
        <pc:chgData name="Martin Pusic" userId="5d15c6dc0b09f635" providerId="LiveId" clId="{40EFBB97-1E26-4ACA-92B1-18F4CF35C917}" dt="2019-10-24T16:32:07.211" v="114" actId="2696"/>
        <pc:sldMkLst>
          <pc:docMk/>
          <pc:sldMk cId="1376601649" sldId="1072"/>
        </pc:sldMkLst>
      </pc:sldChg>
      <pc:sldChg chg="del">
        <pc:chgData name="Martin Pusic" userId="5d15c6dc0b09f635" providerId="LiveId" clId="{40EFBB97-1E26-4ACA-92B1-18F4CF35C917}" dt="2019-10-24T16:32:07.204" v="113" actId="2696"/>
        <pc:sldMkLst>
          <pc:docMk/>
          <pc:sldMk cId="3736084549" sldId="1073"/>
        </pc:sldMkLst>
      </pc:sldChg>
      <pc:sldChg chg="addSp modSp add">
        <pc:chgData name="Martin Pusic" userId="5d15c6dc0b09f635" providerId="LiveId" clId="{40EFBB97-1E26-4ACA-92B1-18F4CF35C917}" dt="2019-10-24T16:09:23.400" v="12" actId="1076"/>
        <pc:sldMkLst>
          <pc:docMk/>
          <pc:sldMk cId="280951477" sldId="1079"/>
        </pc:sldMkLst>
        <pc:spChg chg="add mod">
          <ac:chgData name="Martin Pusic" userId="5d15c6dc0b09f635" providerId="LiveId" clId="{40EFBB97-1E26-4ACA-92B1-18F4CF35C917}" dt="2019-10-24T16:09:23.400" v="12" actId="1076"/>
          <ac:spMkLst>
            <pc:docMk/>
            <pc:sldMk cId="280951477" sldId="1079"/>
            <ac:spMk id="5" creationId="{2DA02F39-2EB4-47FF-8B2C-2D8900FCB3AE}"/>
          </ac:spMkLst>
        </pc:spChg>
        <pc:cxnChg chg="mod ord">
          <ac:chgData name="Martin Pusic" userId="5d15c6dc0b09f635" providerId="LiveId" clId="{40EFBB97-1E26-4ACA-92B1-18F4CF35C917}" dt="2019-10-24T16:09:03.253" v="9" actId="170"/>
          <ac:cxnSpMkLst>
            <pc:docMk/>
            <pc:sldMk cId="280951477" sldId="1079"/>
            <ac:cxnSpMk id="6" creationId="{00000000-0000-0000-0000-000000000000}"/>
          </ac:cxnSpMkLst>
        </pc:cxnChg>
      </pc:sldChg>
      <pc:sldChg chg="add">
        <pc:chgData name="Martin Pusic" userId="5d15c6dc0b09f635" providerId="LiveId" clId="{40EFBB97-1E26-4ACA-92B1-18F4CF35C917}" dt="2019-10-24T16:13:20.682" v="58"/>
        <pc:sldMkLst>
          <pc:docMk/>
          <pc:sldMk cId="927918280" sldId="1080"/>
        </pc:sldMkLst>
      </pc:sldChg>
      <pc:sldChg chg="modSp add">
        <pc:chgData name="Martin Pusic" userId="5d15c6dc0b09f635" providerId="LiveId" clId="{40EFBB97-1E26-4ACA-92B1-18F4CF35C917}" dt="2019-10-24T16:13:47.106" v="64" actId="14100"/>
        <pc:sldMkLst>
          <pc:docMk/>
          <pc:sldMk cId="2456575806" sldId="1081"/>
        </pc:sldMkLst>
        <pc:picChg chg="mod">
          <ac:chgData name="Martin Pusic" userId="5d15c6dc0b09f635" providerId="LiveId" clId="{40EFBB97-1E26-4ACA-92B1-18F4CF35C917}" dt="2019-10-24T16:13:33.909" v="62" actId="1076"/>
          <ac:picMkLst>
            <pc:docMk/>
            <pc:sldMk cId="2456575806" sldId="1081"/>
            <ac:picMk id="4" creationId="{00000000-0000-0000-0000-000000000000}"/>
          </ac:picMkLst>
        </pc:picChg>
        <pc:cxnChg chg="mod">
          <ac:chgData name="Martin Pusic" userId="5d15c6dc0b09f635" providerId="LiveId" clId="{40EFBB97-1E26-4ACA-92B1-18F4CF35C917}" dt="2019-10-24T16:13:47.106" v="64" actId="14100"/>
          <ac:cxnSpMkLst>
            <pc:docMk/>
            <pc:sldMk cId="2456575806" sldId="1081"/>
            <ac:cxnSpMk id="6" creationId="{00000000-0000-0000-0000-000000000000}"/>
          </ac:cxnSpMkLst>
        </pc:cxnChg>
      </pc:sldChg>
      <pc:sldChg chg="add del">
        <pc:chgData name="Martin Pusic" userId="5d15c6dc0b09f635" providerId="LiveId" clId="{40EFBB97-1E26-4ACA-92B1-18F4CF35C917}" dt="2019-10-24T16:31:14.903" v="106"/>
        <pc:sldMkLst>
          <pc:docMk/>
          <pc:sldMk cId="119018751" sldId="1082"/>
        </pc:sldMkLst>
      </pc:sldChg>
      <pc:sldChg chg="modSp add del">
        <pc:chgData name="Martin Pusic" userId="5d15c6dc0b09f635" providerId="LiveId" clId="{40EFBB97-1E26-4ACA-92B1-18F4CF35C917}" dt="2019-10-24T16:30:27.118" v="104" actId="2696"/>
        <pc:sldMkLst>
          <pc:docMk/>
          <pc:sldMk cId="1802724375" sldId="1082"/>
        </pc:sldMkLst>
        <pc:picChg chg="mod">
          <ac:chgData name="Martin Pusic" userId="5d15c6dc0b09f635" providerId="LiveId" clId="{40EFBB97-1E26-4ACA-92B1-18F4CF35C917}" dt="2019-10-24T16:21:50.284" v="73" actId="14100"/>
          <ac:picMkLst>
            <pc:docMk/>
            <pc:sldMk cId="1802724375" sldId="1082"/>
            <ac:picMk id="1026" creationId="{00000000-0000-0000-0000-000000000000}"/>
          </ac:picMkLst>
        </pc:picChg>
      </pc:sldChg>
      <pc:sldChg chg="addSp add ord">
        <pc:chgData name="Martin Pusic" userId="5d15c6dc0b09f635" providerId="LiveId" clId="{40EFBB97-1E26-4ACA-92B1-18F4CF35C917}" dt="2019-10-25T02:31:01.544" v="1002"/>
        <pc:sldMkLst>
          <pc:docMk/>
          <pc:sldMk cId="1938469344" sldId="1082"/>
        </pc:sldMkLst>
        <pc:spChg chg="add">
          <ac:chgData name="Martin Pusic" userId="5d15c6dc0b09f635" providerId="LiveId" clId="{40EFBB97-1E26-4ACA-92B1-18F4CF35C917}" dt="2019-10-25T02:31:01.544" v="1002"/>
          <ac:spMkLst>
            <pc:docMk/>
            <pc:sldMk cId="1938469344" sldId="1082"/>
            <ac:spMk id="3" creationId="{8E2D4FD8-AD1A-4549-87BD-36E6835AE8FF}"/>
          </ac:spMkLst>
        </pc:spChg>
      </pc:sldChg>
      <pc:sldChg chg="addSp add ord">
        <pc:chgData name="Martin Pusic" userId="5d15c6dc0b09f635" providerId="LiveId" clId="{40EFBB97-1E26-4ACA-92B1-18F4CF35C917}" dt="2019-10-25T02:31:07.550" v="1004"/>
        <pc:sldMkLst>
          <pc:docMk/>
          <pc:sldMk cId="599511678" sldId="1083"/>
        </pc:sldMkLst>
        <pc:spChg chg="add">
          <ac:chgData name="Martin Pusic" userId="5d15c6dc0b09f635" providerId="LiveId" clId="{40EFBB97-1E26-4ACA-92B1-18F4CF35C917}" dt="2019-10-25T02:31:07.550" v="1004"/>
          <ac:spMkLst>
            <pc:docMk/>
            <pc:sldMk cId="599511678" sldId="1083"/>
            <ac:spMk id="3" creationId="{70273411-D9CC-40D6-9489-77A0DBD460F4}"/>
          </ac:spMkLst>
        </pc:spChg>
      </pc:sldChg>
      <pc:sldChg chg="addSp add ord">
        <pc:chgData name="Martin Pusic" userId="5d15c6dc0b09f635" providerId="LiveId" clId="{40EFBB97-1E26-4ACA-92B1-18F4CF35C917}" dt="2019-10-25T02:31:03.859" v="1003"/>
        <pc:sldMkLst>
          <pc:docMk/>
          <pc:sldMk cId="4079318410" sldId="1084"/>
        </pc:sldMkLst>
        <pc:spChg chg="add">
          <ac:chgData name="Martin Pusic" userId="5d15c6dc0b09f635" providerId="LiveId" clId="{40EFBB97-1E26-4ACA-92B1-18F4CF35C917}" dt="2019-10-25T02:31:03.859" v="1003"/>
          <ac:spMkLst>
            <pc:docMk/>
            <pc:sldMk cId="4079318410" sldId="1084"/>
            <ac:spMk id="3" creationId="{1ABA6DB5-CCA1-430B-BBAB-1183B948F288}"/>
          </ac:spMkLst>
        </pc:spChg>
      </pc:sldChg>
      <pc:sldChg chg="addSp modSp add ord">
        <pc:chgData name="Martin Pusic" userId="5d15c6dc0b09f635" providerId="LiveId" clId="{40EFBB97-1E26-4ACA-92B1-18F4CF35C917}" dt="2019-10-25T02:31:17.904" v="1007"/>
        <pc:sldMkLst>
          <pc:docMk/>
          <pc:sldMk cId="2291434168" sldId="1085"/>
        </pc:sldMkLst>
        <pc:spChg chg="add mod">
          <ac:chgData name="Martin Pusic" userId="5d15c6dc0b09f635" providerId="LiveId" clId="{40EFBB97-1E26-4ACA-92B1-18F4CF35C917}" dt="2019-10-24T16:34:54.639" v="133" actId="1076"/>
          <ac:spMkLst>
            <pc:docMk/>
            <pc:sldMk cId="2291434168" sldId="1085"/>
            <ac:spMk id="2" creationId="{ABDF1CF5-264B-4C8F-82E0-9B761BC8B1FF}"/>
          </ac:spMkLst>
        </pc:spChg>
        <pc:spChg chg="add mod">
          <ac:chgData name="Martin Pusic" userId="5d15c6dc0b09f635" providerId="LiveId" clId="{40EFBB97-1E26-4ACA-92B1-18F4CF35C917}" dt="2019-10-24T16:33:54.337" v="124"/>
          <ac:spMkLst>
            <pc:docMk/>
            <pc:sldMk cId="2291434168" sldId="1085"/>
            <ac:spMk id="4" creationId="{2A504C60-4C83-4C94-B10C-D508E870F441}"/>
          </ac:spMkLst>
        </pc:spChg>
        <pc:spChg chg="add">
          <ac:chgData name="Martin Pusic" userId="5d15c6dc0b09f635" providerId="LiveId" clId="{40EFBB97-1E26-4ACA-92B1-18F4CF35C917}" dt="2019-10-25T02:31:17.904" v="1007"/>
          <ac:spMkLst>
            <pc:docMk/>
            <pc:sldMk cId="2291434168" sldId="1085"/>
            <ac:spMk id="4" creationId="{8B9A1FC0-0911-4662-9980-8ADC9058A5A5}"/>
          </ac:spMkLst>
        </pc:spChg>
        <pc:picChg chg="mod">
          <ac:chgData name="Martin Pusic" userId="5d15c6dc0b09f635" providerId="LiveId" clId="{40EFBB97-1E26-4ACA-92B1-18F4CF35C917}" dt="2019-10-24T16:34:44.205" v="132" actId="1076"/>
          <ac:picMkLst>
            <pc:docMk/>
            <pc:sldMk cId="2291434168" sldId="1085"/>
            <ac:picMk id="2051" creationId="{00000000-0000-0000-0000-000000000000}"/>
          </ac:picMkLst>
        </pc:picChg>
      </pc:sldChg>
      <pc:sldChg chg="addSp modSp add ord">
        <pc:chgData name="Martin Pusic" userId="5d15c6dc0b09f635" providerId="LiveId" clId="{40EFBB97-1E26-4ACA-92B1-18F4CF35C917}" dt="2019-10-25T02:31:14.480" v="1006"/>
        <pc:sldMkLst>
          <pc:docMk/>
          <pc:sldMk cId="2084004331" sldId="1086"/>
        </pc:sldMkLst>
        <pc:spChg chg="mod">
          <ac:chgData name="Martin Pusic" userId="5d15c6dc0b09f635" providerId="LiveId" clId="{40EFBB97-1E26-4ACA-92B1-18F4CF35C917}" dt="2019-10-24T16:34:04.778" v="127" actId="1076"/>
          <ac:spMkLst>
            <pc:docMk/>
            <pc:sldMk cId="2084004331" sldId="1086"/>
            <ac:spMk id="2" creationId="{ABDF1CF5-264B-4C8F-82E0-9B761BC8B1FF}"/>
          </ac:spMkLst>
        </pc:spChg>
        <pc:spChg chg="add">
          <ac:chgData name="Martin Pusic" userId="5d15c6dc0b09f635" providerId="LiveId" clId="{40EFBB97-1E26-4ACA-92B1-18F4CF35C917}" dt="2019-10-25T02:31:14.480" v="1006"/>
          <ac:spMkLst>
            <pc:docMk/>
            <pc:sldMk cId="2084004331" sldId="1086"/>
            <ac:spMk id="4" creationId="{146C6654-E4CE-4611-A3AE-8BCF66AB4718}"/>
          </ac:spMkLst>
        </pc:spChg>
      </pc:sldChg>
      <pc:sldChg chg="addSp modSp add">
        <pc:chgData name="Martin Pusic" userId="5d15c6dc0b09f635" providerId="LiveId" clId="{40EFBB97-1E26-4ACA-92B1-18F4CF35C917}" dt="2019-10-25T02:31:20.032" v="1008"/>
        <pc:sldMkLst>
          <pc:docMk/>
          <pc:sldMk cId="1315972192" sldId="1087"/>
        </pc:sldMkLst>
        <pc:spChg chg="mod">
          <ac:chgData name="Martin Pusic" userId="5d15c6dc0b09f635" providerId="LiveId" clId="{40EFBB97-1E26-4ACA-92B1-18F4CF35C917}" dt="2019-10-24T16:35:05.445" v="135" actId="1076"/>
          <ac:spMkLst>
            <pc:docMk/>
            <pc:sldMk cId="1315972192" sldId="1087"/>
            <ac:spMk id="2" creationId="{ABDF1CF5-264B-4C8F-82E0-9B761BC8B1FF}"/>
          </ac:spMkLst>
        </pc:spChg>
        <pc:spChg chg="add">
          <ac:chgData name="Martin Pusic" userId="5d15c6dc0b09f635" providerId="LiveId" clId="{40EFBB97-1E26-4ACA-92B1-18F4CF35C917}" dt="2019-10-25T02:31:20.032" v="1008"/>
          <ac:spMkLst>
            <pc:docMk/>
            <pc:sldMk cId="1315972192" sldId="1087"/>
            <ac:spMk id="4" creationId="{8AB50510-6D34-4A69-8D15-2B103BC6D58D}"/>
          </ac:spMkLst>
        </pc:spChg>
      </pc:sldChg>
      <pc:sldChg chg="add del">
        <pc:chgData name="Martin Pusic" userId="5d15c6dc0b09f635" providerId="LiveId" clId="{40EFBB97-1E26-4ACA-92B1-18F4CF35C917}" dt="2019-10-24T16:36:42.902" v="137" actId="2696"/>
        <pc:sldMkLst>
          <pc:docMk/>
          <pc:sldMk cId="1492858897" sldId="1088"/>
        </pc:sldMkLst>
      </pc:sldChg>
      <pc:sldChg chg="add">
        <pc:chgData name="Martin Pusic" userId="5d15c6dc0b09f635" providerId="LiveId" clId="{40EFBB97-1E26-4ACA-92B1-18F4CF35C917}" dt="2019-10-24T16:37:03.243" v="138"/>
        <pc:sldMkLst>
          <pc:docMk/>
          <pc:sldMk cId="2786308506" sldId="1088"/>
        </pc:sldMkLst>
      </pc:sldChg>
      <pc:sldChg chg="add del">
        <pc:chgData name="Martin Pusic" userId="5d15c6dc0b09f635" providerId="LiveId" clId="{40EFBB97-1E26-4ACA-92B1-18F4CF35C917}" dt="2019-10-24T16:40:29.790" v="143" actId="2696"/>
        <pc:sldMkLst>
          <pc:docMk/>
          <pc:sldMk cId="1737098675" sldId="1089"/>
        </pc:sldMkLst>
      </pc:sldChg>
      <pc:sldChg chg="modSp add ord">
        <pc:chgData name="Martin Pusic" userId="5d15c6dc0b09f635" providerId="LiveId" clId="{40EFBB97-1E26-4ACA-92B1-18F4CF35C917}" dt="2019-10-24T16:50:05.038" v="449"/>
        <pc:sldMkLst>
          <pc:docMk/>
          <pc:sldMk cId="1975873070" sldId="1090"/>
        </pc:sldMkLst>
        <pc:graphicFrameChg chg="mod">
          <ac:chgData name="Martin Pusic" userId="5d15c6dc0b09f635" providerId="LiveId" clId="{40EFBB97-1E26-4ACA-92B1-18F4CF35C917}" dt="2019-10-24T16:43:40.558" v="145"/>
          <ac:graphicFrameMkLst>
            <pc:docMk/>
            <pc:sldMk cId="1975873070" sldId="1090"/>
            <ac:graphicFrameMk id="19" creationId="{498BCAFE-2247-4300-BCEE-B88DA265F6A1}"/>
          </ac:graphicFrameMkLst>
        </pc:graphicFrameChg>
      </pc:sldChg>
      <pc:sldChg chg="addSp delSp modSp add">
        <pc:chgData name="Martin Pusic" userId="5d15c6dc0b09f635" providerId="LiveId" clId="{40EFBB97-1E26-4ACA-92B1-18F4CF35C917}" dt="2019-10-24T17:01:43.620" v="832" actId="115"/>
        <pc:sldMkLst>
          <pc:docMk/>
          <pc:sldMk cId="3572822218" sldId="1091"/>
        </pc:sldMkLst>
        <pc:spChg chg="mod">
          <ac:chgData name="Martin Pusic" userId="5d15c6dc0b09f635" providerId="LiveId" clId="{40EFBB97-1E26-4ACA-92B1-18F4CF35C917}" dt="2019-10-24T17:01:43.620" v="832" actId="115"/>
          <ac:spMkLst>
            <pc:docMk/>
            <pc:sldMk cId="3572822218" sldId="1091"/>
            <ac:spMk id="2" creationId="{B756ABA7-8FFE-4264-B335-1E95A6816FCF}"/>
          </ac:spMkLst>
        </pc:spChg>
        <pc:spChg chg="mod">
          <ac:chgData name="Martin Pusic" userId="5d15c6dc0b09f635" providerId="LiveId" clId="{40EFBB97-1E26-4ACA-92B1-18F4CF35C917}" dt="2019-10-24T16:47:49.076" v="409" actId="27636"/>
          <ac:spMkLst>
            <pc:docMk/>
            <pc:sldMk cId="3572822218" sldId="1091"/>
            <ac:spMk id="3" creationId="{8FD4F610-24E5-41DF-BCCB-4231061CE83B}"/>
          </ac:spMkLst>
        </pc:spChg>
        <pc:spChg chg="add del mod">
          <ac:chgData name="Martin Pusic" userId="5d15c6dc0b09f635" providerId="LiveId" clId="{40EFBB97-1E26-4ACA-92B1-18F4CF35C917}" dt="2019-10-24T16:47:43.807" v="406" actId="478"/>
          <ac:spMkLst>
            <pc:docMk/>
            <pc:sldMk cId="3572822218" sldId="1091"/>
            <ac:spMk id="4" creationId="{F324840D-55B6-429C-9AFB-D9BA3B7D6A91}"/>
          </ac:spMkLst>
        </pc:spChg>
        <pc:spChg chg="add del mod">
          <ac:chgData name="Martin Pusic" userId="5d15c6dc0b09f635" providerId="LiveId" clId="{40EFBB97-1E26-4ACA-92B1-18F4CF35C917}" dt="2019-10-24T16:47:45.598" v="407" actId="478"/>
          <ac:spMkLst>
            <pc:docMk/>
            <pc:sldMk cId="3572822218" sldId="1091"/>
            <ac:spMk id="5" creationId="{1FEB9724-D10F-4E70-8D5B-F17217862B99}"/>
          </ac:spMkLst>
        </pc:spChg>
        <pc:spChg chg="add mod">
          <ac:chgData name="Martin Pusic" userId="5d15c6dc0b09f635" providerId="LiveId" clId="{40EFBB97-1E26-4ACA-92B1-18F4CF35C917}" dt="2019-10-24T16:48:16.042" v="418" actId="20577"/>
          <ac:spMkLst>
            <pc:docMk/>
            <pc:sldMk cId="3572822218" sldId="1091"/>
            <ac:spMk id="6" creationId="{C5EA8C7C-1B91-404F-83AD-36E8C64DADC1}"/>
          </ac:spMkLst>
        </pc:spChg>
        <pc:spChg chg="add mod">
          <ac:chgData name="Martin Pusic" userId="5d15c6dc0b09f635" providerId="LiveId" clId="{40EFBB97-1E26-4ACA-92B1-18F4CF35C917}" dt="2019-10-24T16:48:50.611" v="424" actId="207"/>
          <ac:spMkLst>
            <pc:docMk/>
            <pc:sldMk cId="3572822218" sldId="1091"/>
            <ac:spMk id="7" creationId="{E05A41F8-D959-499A-9226-744641232E5A}"/>
          </ac:spMkLst>
        </pc:spChg>
      </pc:sldChg>
      <pc:sldChg chg="add del">
        <pc:chgData name="Martin Pusic" userId="5d15c6dc0b09f635" providerId="LiveId" clId="{40EFBB97-1E26-4ACA-92B1-18F4CF35C917}" dt="2019-10-24T16:49:02.464" v="426" actId="2696"/>
        <pc:sldMkLst>
          <pc:docMk/>
          <pc:sldMk cId="1473820460" sldId="1092"/>
        </pc:sldMkLst>
      </pc:sldChg>
      <pc:sldChg chg="add del">
        <pc:chgData name="Martin Pusic" userId="5d15c6dc0b09f635" providerId="LiveId" clId="{40EFBB97-1E26-4ACA-92B1-18F4CF35C917}" dt="2019-10-24T17:01:16.463" v="827" actId="2696"/>
        <pc:sldMkLst>
          <pc:docMk/>
          <pc:sldMk cId="392497867" sldId="1093"/>
        </pc:sldMkLst>
      </pc:sldChg>
      <pc:sldChg chg="modSp add">
        <pc:chgData name="Martin Pusic" userId="5d15c6dc0b09f635" providerId="LiveId" clId="{40EFBB97-1E26-4ACA-92B1-18F4CF35C917}" dt="2019-10-24T17:01:34.421" v="831" actId="115"/>
        <pc:sldMkLst>
          <pc:docMk/>
          <pc:sldMk cId="2106100848" sldId="1094"/>
        </pc:sldMkLst>
        <pc:spChg chg="mod">
          <ac:chgData name="Martin Pusic" userId="5d15c6dc0b09f635" providerId="LiveId" clId="{40EFBB97-1E26-4ACA-92B1-18F4CF35C917}" dt="2019-10-24T17:01:34.421" v="831" actId="115"/>
          <ac:spMkLst>
            <pc:docMk/>
            <pc:sldMk cId="2106100848" sldId="1094"/>
            <ac:spMk id="2" creationId="{B756ABA7-8FFE-4264-B335-1E95A6816FCF}"/>
          </ac:spMkLst>
        </pc:spChg>
        <pc:spChg chg="mod">
          <ac:chgData name="Martin Pusic" userId="5d15c6dc0b09f635" providerId="LiveId" clId="{40EFBB97-1E26-4ACA-92B1-18F4CF35C917}" dt="2019-10-24T16:49:25.537" v="448" actId="20577"/>
          <ac:spMkLst>
            <pc:docMk/>
            <pc:sldMk cId="2106100848" sldId="1094"/>
            <ac:spMk id="6" creationId="{C5EA8C7C-1B91-404F-83AD-36E8C64DADC1}"/>
          </ac:spMkLst>
        </pc:spChg>
        <pc:spChg chg="mod">
          <ac:chgData name="Martin Pusic" userId="5d15c6dc0b09f635" providerId="LiveId" clId="{40EFBB97-1E26-4ACA-92B1-18F4CF35C917}" dt="2019-10-24T16:49:08.927" v="427" actId="14100"/>
          <ac:spMkLst>
            <pc:docMk/>
            <pc:sldMk cId="2106100848" sldId="1094"/>
            <ac:spMk id="7" creationId="{E05A41F8-D959-499A-9226-744641232E5A}"/>
          </ac:spMkLst>
        </pc:spChg>
      </pc:sldChg>
      <pc:sldChg chg="addSp delSp modSp add mod setBg setClrOvrMap">
        <pc:chgData name="Martin Pusic" userId="5d15c6dc0b09f635" providerId="LiveId" clId="{40EFBB97-1E26-4ACA-92B1-18F4CF35C917}" dt="2019-10-24T17:08:13.812" v="863" actId="1076"/>
        <pc:sldMkLst>
          <pc:docMk/>
          <pc:sldMk cId="1478381548" sldId="1095"/>
        </pc:sldMkLst>
        <pc:spChg chg="mod ord">
          <ac:chgData name="Martin Pusic" userId="5d15c6dc0b09f635" providerId="LiveId" clId="{40EFBB97-1E26-4ACA-92B1-18F4CF35C917}" dt="2019-10-24T17:08:13.812" v="863" actId="1076"/>
          <ac:spMkLst>
            <pc:docMk/>
            <pc:sldMk cId="1478381548" sldId="1095"/>
            <ac:spMk id="2" creationId="{F5B62489-93DF-476A-A2EE-AEF88DA4D9D0}"/>
          </ac:spMkLst>
        </pc:spChg>
        <pc:spChg chg="del">
          <ac:chgData name="Martin Pusic" userId="5d15c6dc0b09f635" providerId="LiveId" clId="{40EFBB97-1E26-4ACA-92B1-18F4CF35C917}" dt="2019-10-24T17:02:03.888" v="833" actId="478"/>
          <ac:spMkLst>
            <pc:docMk/>
            <pc:sldMk cId="1478381548" sldId="1095"/>
            <ac:spMk id="3" creationId="{679E80AE-2F3C-418C-AE71-3FEBBC04BB2E}"/>
          </ac:spMkLst>
        </pc:spChg>
        <pc:spChg chg="add del">
          <ac:chgData name="Martin Pusic" userId="5d15c6dc0b09f635" providerId="LiveId" clId="{40EFBB97-1E26-4ACA-92B1-18F4CF35C917}" dt="2019-10-24T17:06:57.210" v="838" actId="26606"/>
          <ac:spMkLst>
            <pc:docMk/>
            <pc:sldMk cId="1478381548" sldId="1095"/>
            <ac:spMk id="10" creationId="{71B2258F-86CA-4D4D-8270-BC05FCDEBFB3}"/>
          </ac:spMkLst>
        </pc:spChg>
        <pc:picChg chg="add del mod">
          <ac:chgData name="Martin Pusic" userId="5d15c6dc0b09f635" providerId="LiveId" clId="{40EFBB97-1E26-4ACA-92B1-18F4CF35C917}" dt="2019-10-24T17:07:25.017" v="841"/>
          <ac:picMkLst>
            <pc:docMk/>
            <pc:sldMk cId="1478381548" sldId="1095"/>
            <ac:picMk id="5" creationId="{9C616099-8E7D-4144-88F7-4C9B681B5076}"/>
          </ac:picMkLst>
        </pc:picChg>
        <pc:picChg chg="add mod">
          <ac:chgData name="Martin Pusic" userId="5d15c6dc0b09f635" providerId="LiveId" clId="{40EFBB97-1E26-4ACA-92B1-18F4CF35C917}" dt="2019-10-24T17:08:09.640" v="862" actId="1076"/>
          <ac:picMkLst>
            <pc:docMk/>
            <pc:sldMk cId="1478381548" sldId="1095"/>
            <ac:picMk id="8" creationId="{1DDC1B9B-0D15-4A74-B833-08CBA49B5E8C}"/>
          </ac:picMkLst>
        </pc:picChg>
        <pc:cxnChg chg="add del">
          <ac:chgData name="Martin Pusic" userId="5d15c6dc0b09f635" providerId="LiveId" clId="{40EFBB97-1E26-4ACA-92B1-18F4CF35C917}" dt="2019-10-24T17:07:15.088" v="840" actId="26606"/>
          <ac:cxnSpMkLst>
            <pc:docMk/>
            <pc:sldMk cId="1478381548" sldId="1095"/>
            <ac:cxnSpMk id="7" creationId="{E126E481-B945-4179-BD79-05E96E9B29E1}"/>
          </ac:cxnSpMkLst>
        </pc:cxnChg>
      </pc:sldChg>
      <pc:sldChg chg="modSp add modTransition">
        <pc:chgData name="Martin Pusic" userId="5d15c6dc0b09f635" providerId="LiveId" clId="{40EFBB97-1E26-4ACA-92B1-18F4CF35C917}" dt="2019-10-24T16:52:26.128" v="630"/>
        <pc:sldMkLst>
          <pc:docMk/>
          <pc:sldMk cId="640924145" sldId="1096"/>
        </pc:sldMkLst>
        <pc:spChg chg="mod">
          <ac:chgData name="Martin Pusic" userId="5d15c6dc0b09f635" providerId="LiveId" clId="{40EFBB97-1E26-4ACA-92B1-18F4CF35C917}" dt="2019-10-24T16:52:12.622" v="629" actId="1076"/>
          <ac:spMkLst>
            <pc:docMk/>
            <pc:sldMk cId="640924145" sldId="1096"/>
            <ac:spMk id="2" creationId="{F5B62489-93DF-476A-A2EE-AEF88DA4D9D0}"/>
          </ac:spMkLst>
        </pc:spChg>
      </pc:sldChg>
      <pc:sldChg chg="addSp modSp add">
        <pc:chgData name="Martin Pusic" userId="5d15c6dc0b09f635" providerId="LiveId" clId="{40EFBB97-1E26-4ACA-92B1-18F4CF35C917}" dt="2019-10-25T02:31:11.087" v="1005"/>
        <pc:sldMkLst>
          <pc:docMk/>
          <pc:sldMk cId="3936469212" sldId="1097"/>
        </pc:sldMkLst>
        <pc:spChg chg="mod">
          <ac:chgData name="Martin Pusic" userId="5d15c6dc0b09f635" providerId="LiveId" clId="{40EFBB97-1E26-4ACA-92B1-18F4CF35C917}" dt="2019-10-24T16:54:57.554" v="789" actId="1076"/>
          <ac:spMkLst>
            <pc:docMk/>
            <pc:sldMk cId="3936469212" sldId="1097"/>
            <ac:spMk id="2" creationId="{ABDF1CF5-264B-4C8F-82E0-9B761BC8B1FF}"/>
          </ac:spMkLst>
        </pc:spChg>
        <pc:spChg chg="add">
          <ac:chgData name="Martin Pusic" userId="5d15c6dc0b09f635" providerId="LiveId" clId="{40EFBB97-1E26-4ACA-92B1-18F4CF35C917}" dt="2019-10-25T02:31:11.087" v="1005"/>
          <ac:spMkLst>
            <pc:docMk/>
            <pc:sldMk cId="3936469212" sldId="1097"/>
            <ac:spMk id="4" creationId="{36CF6179-37EE-4B32-823E-7BE6C40DD041}"/>
          </ac:spMkLst>
        </pc:spChg>
      </pc:sldChg>
      <pc:sldChg chg="delSp modSp add">
        <pc:chgData name="Martin Pusic" userId="5d15c6dc0b09f635" providerId="LiveId" clId="{40EFBB97-1E26-4ACA-92B1-18F4CF35C917}" dt="2019-10-24T17:01:29.252" v="830" actId="115"/>
        <pc:sldMkLst>
          <pc:docMk/>
          <pc:sldMk cId="1387612509" sldId="1098"/>
        </pc:sldMkLst>
        <pc:spChg chg="mod">
          <ac:chgData name="Martin Pusic" userId="5d15c6dc0b09f635" providerId="LiveId" clId="{40EFBB97-1E26-4ACA-92B1-18F4CF35C917}" dt="2019-10-24T17:01:29.252" v="830" actId="115"/>
          <ac:spMkLst>
            <pc:docMk/>
            <pc:sldMk cId="1387612509" sldId="1098"/>
            <ac:spMk id="2" creationId="{B756ABA7-8FFE-4264-B335-1E95A6816FCF}"/>
          </ac:spMkLst>
        </pc:spChg>
        <pc:spChg chg="del">
          <ac:chgData name="Martin Pusic" userId="5d15c6dc0b09f635" providerId="LiveId" clId="{40EFBB97-1E26-4ACA-92B1-18F4CF35C917}" dt="2019-10-24T17:01:21.423" v="829" actId="478"/>
          <ac:spMkLst>
            <pc:docMk/>
            <pc:sldMk cId="1387612509" sldId="1098"/>
            <ac:spMk id="7" creationId="{E05A41F8-D959-499A-9226-744641232E5A}"/>
          </ac:spMkLst>
        </pc:spChg>
      </pc:sldChg>
      <pc:sldChg chg="addSp delSp modSp add">
        <pc:chgData name="Martin Pusic" userId="5d15c6dc0b09f635" providerId="LiveId" clId="{40EFBB97-1E26-4ACA-92B1-18F4CF35C917}" dt="2019-10-24T17:11:03.272" v="875" actId="1076"/>
        <pc:sldMkLst>
          <pc:docMk/>
          <pc:sldMk cId="2212175106" sldId="1099"/>
        </pc:sldMkLst>
        <pc:picChg chg="add del mod">
          <ac:chgData name="Martin Pusic" userId="5d15c6dc0b09f635" providerId="LiveId" clId="{40EFBB97-1E26-4ACA-92B1-18F4CF35C917}" dt="2019-10-24T17:10:34.466" v="869" actId="478"/>
          <ac:picMkLst>
            <pc:docMk/>
            <pc:sldMk cId="2212175106" sldId="1099"/>
            <ac:picMk id="1026" creationId="{B05A94D4-CCA9-4100-B8F9-C2432CF53C22}"/>
          </ac:picMkLst>
        </pc:picChg>
        <pc:picChg chg="add mod">
          <ac:chgData name="Martin Pusic" userId="5d15c6dc0b09f635" providerId="LiveId" clId="{40EFBB97-1E26-4ACA-92B1-18F4CF35C917}" dt="2019-10-24T17:11:03.272" v="875" actId="1076"/>
          <ac:picMkLst>
            <pc:docMk/>
            <pc:sldMk cId="2212175106" sldId="1099"/>
            <ac:picMk id="1028" creationId="{14A9E70C-67C4-4AE3-B05F-DF5046D29DDA}"/>
          </ac:picMkLst>
        </pc:picChg>
      </pc:sldChg>
      <pc:sldChg chg="addSp modSp add">
        <pc:chgData name="Martin Pusic" userId="5d15c6dc0b09f635" providerId="LiveId" clId="{40EFBB97-1E26-4ACA-92B1-18F4CF35C917}" dt="2019-10-24T17:26:15.209" v="884" actId="14100"/>
        <pc:sldMkLst>
          <pc:docMk/>
          <pc:sldMk cId="2141370328" sldId="1100"/>
        </pc:sldMkLst>
        <pc:picChg chg="add mod">
          <ac:chgData name="Martin Pusic" userId="5d15c6dc0b09f635" providerId="LiveId" clId="{40EFBB97-1E26-4ACA-92B1-18F4CF35C917}" dt="2019-10-24T17:26:15.209" v="884" actId="14100"/>
          <ac:picMkLst>
            <pc:docMk/>
            <pc:sldMk cId="2141370328" sldId="1100"/>
            <ac:picMk id="3" creationId="{044CAB74-AC97-4E9D-B95A-CA2C5495F33A}"/>
          </ac:picMkLst>
        </pc:picChg>
      </pc:sldChg>
      <pc:sldChg chg="addSp delSp modSp add del">
        <pc:chgData name="Martin Pusic" userId="5d15c6dc0b09f635" providerId="LiveId" clId="{40EFBB97-1E26-4ACA-92B1-18F4CF35C917}" dt="2019-10-24T17:26:48.364" v="892" actId="2696"/>
        <pc:sldMkLst>
          <pc:docMk/>
          <pc:sldMk cId="140081628" sldId="1101"/>
        </pc:sldMkLst>
        <pc:picChg chg="del">
          <ac:chgData name="Martin Pusic" userId="5d15c6dc0b09f635" providerId="LiveId" clId="{40EFBB97-1E26-4ACA-92B1-18F4CF35C917}" dt="2019-10-24T17:26:32.113" v="886" actId="478"/>
          <ac:picMkLst>
            <pc:docMk/>
            <pc:sldMk cId="140081628" sldId="1101"/>
            <ac:picMk id="3" creationId="{044CAB74-AC97-4E9D-B95A-CA2C5495F33A}"/>
          </ac:picMkLst>
        </pc:picChg>
        <pc:picChg chg="add mod">
          <ac:chgData name="Martin Pusic" userId="5d15c6dc0b09f635" providerId="LiveId" clId="{40EFBB97-1E26-4ACA-92B1-18F4CF35C917}" dt="2019-10-24T17:26:39.930" v="891" actId="962"/>
          <ac:picMkLst>
            <pc:docMk/>
            <pc:sldMk cId="140081628" sldId="1101"/>
            <ac:picMk id="4" creationId="{1D79BDE9-D929-4D95-AF18-7E8FDC99D226}"/>
          </ac:picMkLst>
        </pc:picChg>
      </pc:sldChg>
      <pc:sldChg chg="add">
        <pc:chgData name="Martin Pusic" userId="5d15c6dc0b09f635" providerId="LiveId" clId="{40EFBB97-1E26-4ACA-92B1-18F4CF35C917}" dt="2019-10-24T17:27:05.452" v="893"/>
        <pc:sldMkLst>
          <pc:docMk/>
          <pc:sldMk cId="1655916750" sldId="1101"/>
        </pc:sldMkLst>
      </pc:sldChg>
    </pc:docChg>
  </pc:docChgLst>
  <pc:docChgLst>
    <pc:chgData name="Martin Pusic" userId="5d15c6dc0b09f635" providerId="LiveId" clId="{A3810891-E77E-49BC-A24F-0AA602600495}"/>
    <pc:docChg chg="custSel addSld delSld modSld sldOrd">
      <pc:chgData name="Martin Pusic" userId="5d15c6dc0b09f635" providerId="LiveId" clId="{A3810891-E77E-49BC-A24F-0AA602600495}" dt="2019-08-13T15:54:16.053" v="381" actId="20577"/>
      <pc:docMkLst>
        <pc:docMk/>
      </pc:docMkLst>
      <pc:sldChg chg="del">
        <pc:chgData name="Martin Pusic" userId="5d15c6dc0b09f635" providerId="LiveId" clId="{A3810891-E77E-49BC-A24F-0AA602600495}" dt="2019-08-13T15:31:02.482" v="179" actId="2696"/>
        <pc:sldMkLst>
          <pc:docMk/>
          <pc:sldMk cId="2303803015" sldId="267"/>
        </pc:sldMkLst>
      </pc:sldChg>
      <pc:sldChg chg="modSp">
        <pc:chgData name="Martin Pusic" userId="5d15c6dc0b09f635" providerId="LiveId" clId="{A3810891-E77E-49BC-A24F-0AA602600495}" dt="2019-08-13T15:37:30.544" v="251" actId="6549"/>
        <pc:sldMkLst>
          <pc:docMk/>
          <pc:sldMk cId="3185461885" sldId="277"/>
        </pc:sldMkLst>
        <pc:spChg chg="mod">
          <ac:chgData name="Martin Pusic" userId="5d15c6dc0b09f635" providerId="LiveId" clId="{A3810891-E77E-49BC-A24F-0AA602600495}" dt="2019-08-13T15:37:30.544" v="251" actId="6549"/>
          <ac:spMkLst>
            <pc:docMk/>
            <pc:sldMk cId="3185461885" sldId="277"/>
            <ac:spMk id="5" creationId="{71416190-A4D9-4A06-85CD-954BFEECE63B}"/>
          </ac:spMkLst>
        </pc:spChg>
      </pc:sldChg>
      <pc:sldChg chg="modSp del">
        <pc:chgData name="Martin Pusic" userId="5d15c6dc0b09f635" providerId="LiveId" clId="{A3810891-E77E-49BC-A24F-0AA602600495}" dt="2019-08-13T15:31:12.732" v="180" actId="2696"/>
        <pc:sldMkLst>
          <pc:docMk/>
          <pc:sldMk cId="1998632830" sldId="292"/>
        </pc:sldMkLst>
        <pc:picChg chg="mod">
          <ac:chgData name="Martin Pusic" userId="5d15c6dc0b09f635" providerId="LiveId" clId="{A3810891-E77E-49BC-A24F-0AA602600495}" dt="2019-08-08T09:16:04.269" v="158" actId="1076"/>
          <ac:picMkLst>
            <pc:docMk/>
            <pc:sldMk cId="1998632830" sldId="292"/>
            <ac:picMk id="4" creationId="{B66C4EBB-D37E-4ED8-AB60-1F9C956AC476}"/>
          </ac:picMkLst>
        </pc:picChg>
      </pc:sldChg>
      <pc:sldChg chg="modSp">
        <pc:chgData name="Martin Pusic" userId="5d15c6dc0b09f635" providerId="LiveId" clId="{A3810891-E77E-49BC-A24F-0AA602600495}" dt="2019-08-13T15:38:49.127" v="296" actId="20577"/>
        <pc:sldMkLst>
          <pc:docMk/>
          <pc:sldMk cId="3075378513" sldId="293"/>
        </pc:sldMkLst>
        <pc:spChg chg="mod">
          <ac:chgData name="Martin Pusic" userId="5d15c6dc0b09f635" providerId="LiveId" clId="{A3810891-E77E-49BC-A24F-0AA602600495}" dt="2019-08-13T15:38:49.127" v="296" actId="20577"/>
          <ac:spMkLst>
            <pc:docMk/>
            <pc:sldMk cId="3075378513" sldId="293"/>
            <ac:spMk id="5" creationId="{71416190-A4D9-4A06-85CD-954BFEECE63B}"/>
          </ac:spMkLst>
        </pc:spChg>
      </pc:sldChg>
      <pc:sldChg chg="ord">
        <pc:chgData name="Martin Pusic" userId="5d15c6dc0b09f635" providerId="LiveId" clId="{A3810891-E77E-49BC-A24F-0AA602600495}" dt="2019-08-13T15:31:23.895" v="181"/>
        <pc:sldMkLst>
          <pc:docMk/>
          <pc:sldMk cId="3265396591" sldId="294"/>
        </pc:sldMkLst>
      </pc:sldChg>
      <pc:sldChg chg="modSp">
        <pc:chgData name="Martin Pusic" userId="5d15c6dc0b09f635" providerId="LiveId" clId="{A3810891-E77E-49BC-A24F-0AA602600495}" dt="2019-08-13T15:38:19.339" v="275" actId="6549"/>
        <pc:sldMkLst>
          <pc:docMk/>
          <pc:sldMk cId="1889603517" sldId="296"/>
        </pc:sldMkLst>
        <pc:spChg chg="mod">
          <ac:chgData name="Martin Pusic" userId="5d15c6dc0b09f635" providerId="LiveId" clId="{A3810891-E77E-49BC-A24F-0AA602600495}" dt="2019-08-13T15:38:19.339" v="275" actId="6549"/>
          <ac:spMkLst>
            <pc:docMk/>
            <pc:sldMk cId="1889603517" sldId="296"/>
            <ac:spMk id="5" creationId="{71416190-A4D9-4A06-85CD-954BFEECE63B}"/>
          </ac:spMkLst>
        </pc:spChg>
      </pc:sldChg>
      <pc:sldChg chg="ord">
        <pc:chgData name="Martin Pusic" userId="5d15c6dc0b09f635" providerId="LiveId" clId="{A3810891-E77E-49BC-A24F-0AA602600495}" dt="2019-08-13T15:40:50.490" v="297"/>
        <pc:sldMkLst>
          <pc:docMk/>
          <pc:sldMk cId="4263123039" sldId="300"/>
        </pc:sldMkLst>
      </pc:sldChg>
      <pc:sldChg chg="modSp ord">
        <pc:chgData name="Martin Pusic" userId="5d15c6dc0b09f635" providerId="LiveId" clId="{A3810891-E77E-49BC-A24F-0AA602600495}" dt="2019-08-13T15:42:57.312" v="350" actId="1037"/>
        <pc:sldMkLst>
          <pc:docMk/>
          <pc:sldMk cId="1180204791" sldId="1070"/>
        </pc:sldMkLst>
        <pc:graphicFrameChg chg="mod modGraphic">
          <ac:chgData name="Martin Pusic" userId="5d15c6dc0b09f635" providerId="LiveId" clId="{A3810891-E77E-49BC-A24F-0AA602600495}" dt="2019-08-13T15:42:57.312" v="350" actId="1037"/>
          <ac:graphicFrameMkLst>
            <pc:docMk/>
            <pc:sldMk cId="1180204791" sldId="1070"/>
            <ac:graphicFrameMk id="6" creationId="{ABF208A0-271F-4E7A-9A58-EA99F0E48965}"/>
          </ac:graphicFrameMkLst>
        </pc:graphicFrameChg>
      </pc:sldChg>
      <pc:sldChg chg="modSp add del">
        <pc:chgData name="Martin Pusic" userId="5d15c6dc0b09f635" providerId="LiveId" clId="{A3810891-E77E-49BC-A24F-0AA602600495}" dt="2019-08-13T15:37:41.026" v="252" actId="2696"/>
        <pc:sldMkLst>
          <pc:docMk/>
          <pc:sldMk cId="120281222" sldId="1071"/>
        </pc:sldMkLst>
        <pc:spChg chg="mod">
          <ac:chgData name="Martin Pusic" userId="5d15c6dc0b09f635" providerId="LiveId" clId="{A3810891-E77E-49BC-A24F-0AA602600495}" dt="2019-08-08T09:12:38.196" v="41" actId="20577"/>
          <ac:spMkLst>
            <pc:docMk/>
            <pc:sldMk cId="120281222" sldId="1071"/>
            <ac:spMk id="2" creationId="{9D4E0EE4-A7E6-4F87-A1A4-30750473D703}"/>
          </ac:spMkLst>
        </pc:spChg>
        <pc:spChg chg="mod">
          <ac:chgData name="Martin Pusic" userId="5d15c6dc0b09f635" providerId="LiveId" clId="{A3810891-E77E-49BC-A24F-0AA602600495}" dt="2019-08-08T09:13:32.080" v="149" actId="14100"/>
          <ac:spMkLst>
            <pc:docMk/>
            <pc:sldMk cId="120281222" sldId="1071"/>
            <ac:spMk id="3" creationId="{F85B629F-2016-4EC4-8ECE-9FAB490674D9}"/>
          </ac:spMkLst>
        </pc:spChg>
      </pc:sldChg>
      <pc:sldChg chg="addSp delSp modSp add">
        <pc:chgData name="Martin Pusic" userId="5d15c6dc0b09f635" providerId="LiveId" clId="{A3810891-E77E-49BC-A24F-0AA602600495}" dt="2019-08-08T09:14:58.186" v="154" actId="478"/>
        <pc:sldMkLst>
          <pc:docMk/>
          <pc:sldMk cId="1376601649" sldId="1072"/>
        </pc:sldMkLst>
        <pc:picChg chg="add mod">
          <ac:chgData name="Martin Pusic" userId="5d15c6dc0b09f635" providerId="LiveId" clId="{A3810891-E77E-49BC-A24F-0AA602600495}" dt="2019-08-08T09:14:24.899" v="151" actId="931"/>
          <ac:picMkLst>
            <pc:docMk/>
            <pc:sldMk cId="1376601649" sldId="1072"/>
            <ac:picMk id="3" creationId="{E79AF925-7AA3-4E30-BB9D-951E324819F5}"/>
          </ac:picMkLst>
        </pc:picChg>
        <pc:picChg chg="add del mod">
          <ac:chgData name="Martin Pusic" userId="5d15c6dc0b09f635" providerId="LiveId" clId="{A3810891-E77E-49BC-A24F-0AA602600495}" dt="2019-08-08T09:14:58.186" v="154" actId="478"/>
          <ac:picMkLst>
            <pc:docMk/>
            <pc:sldMk cId="1376601649" sldId="1072"/>
            <ac:picMk id="5" creationId="{37129832-175C-4F72-AB2E-97E880AAD151}"/>
          </ac:picMkLst>
        </pc:picChg>
      </pc:sldChg>
      <pc:sldChg chg="delSp add ord">
        <pc:chgData name="Martin Pusic" userId="5d15c6dc0b09f635" providerId="LiveId" clId="{A3810891-E77E-49BC-A24F-0AA602600495}" dt="2019-08-08T09:15:15.820" v="156"/>
        <pc:sldMkLst>
          <pc:docMk/>
          <pc:sldMk cId="3736084549" sldId="1073"/>
        </pc:sldMkLst>
        <pc:picChg chg="del">
          <ac:chgData name="Martin Pusic" userId="5d15c6dc0b09f635" providerId="LiveId" clId="{A3810891-E77E-49BC-A24F-0AA602600495}" dt="2019-08-08T09:15:01.364" v="155" actId="478"/>
          <ac:picMkLst>
            <pc:docMk/>
            <pc:sldMk cId="3736084549" sldId="1073"/>
            <ac:picMk id="3" creationId="{E79AF925-7AA3-4E30-BB9D-951E324819F5}"/>
          </ac:picMkLst>
        </pc:picChg>
      </pc:sldChg>
      <pc:sldChg chg="addSp modSp add">
        <pc:chgData name="Martin Pusic" userId="5d15c6dc0b09f635" providerId="LiveId" clId="{A3810891-E77E-49BC-A24F-0AA602600495}" dt="2019-08-11T09:57:24.109" v="168"/>
        <pc:sldMkLst>
          <pc:docMk/>
          <pc:sldMk cId="2066229707" sldId="1074"/>
        </pc:sldMkLst>
        <pc:spChg chg="mod">
          <ac:chgData name="Martin Pusic" userId="5d15c6dc0b09f635" providerId="LiveId" clId="{A3810891-E77E-49BC-A24F-0AA602600495}" dt="2019-08-11T09:57:21.686" v="167" actId="20577"/>
          <ac:spMkLst>
            <pc:docMk/>
            <pc:sldMk cId="2066229707" sldId="1074"/>
            <ac:spMk id="2" creationId="{A1F1C326-FD77-46DC-A189-4E8D09F44B60}"/>
          </ac:spMkLst>
        </pc:spChg>
        <pc:picChg chg="add">
          <ac:chgData name="Martin Pusic" userId="5d15c6dc0b09f635" providerId="LiveId" clId="{A3810891-E77E-49BC-A24F-0AA602600495}" dt="2019-08-11T09:57:24.109" v="168"/>
          <ac:picMkLst>
            <pc:docMk/>
            <pc:sldMk cId="2066229707" sldId="1074"/>
            <ac:picMk id="3" creationId="{1A20CA08-3EE8-49CA-9861-47F3AC1D5427}"/>
          </ac:picMkLst>
        </pc:picChg>
      </pc:sldChg>
      <pc:sldChg chg="addSp delSp modSp add ord">
        <pc:chgData name="Martin Pusic" userId="5d15c6dc0b09f635" providerId="LiveId" clId="{A3810891-E77E-49BC-A24F-0AA602600495}" dt="2019-08-11T10:00:05.294" v="178"/>
        <pc:sldMkLst>
          <pc:docMk/>
          <pc:sldMk cId="3033654095" sldId="1075"/>
        </pc:sldMkLst>
        <pc:picChg chg="del">
          <ac:chgData name="Martin Pusic" userId="5d15c6dc0b09f635" providerId="LiveId" clId="{A3810891-E77E-49BC-A24F-0AA602600495}" dt="2019-08-11T09:57:33.328" v="170" actId="478"/>
          <ac:picMkLst>
            <pc:docMk/>
            <pc:sldMk cId="3033654095" sldId="1075"/>
            <ac:picMk id="3" creationId="{1A20CA08-3EE8-49CA-9861-47F3AC1D5427}"/>
          </ac:picMkLst>
        </pc:picChg>
        <pc:picChg chg="add mod modCrop">
          <ac:chgData name="Martin Pusic" userId="5d15c6dc0b09f635" providerId="LiveId" clId="{A3810891-E77E-49BC-A24F-0AA602600495}" dt="2019-08-11T09:59:12.589" v="177" actId="1076"/>
          <ac:picMkLst>
            <pc:docMk/>
            <pc:sldMk cId="3033654095" sldId="1075"/>
            <ac:picMk id="4" creationId="{801F51C5-E885-47C3-A03B-6A59095508A5}"/>
          </ac:picMkLst>
        </pc:picChg>
      </pc:sldChg>
      <pc:sldChg chg="addSp modSp add">
        <pc:chgData name="Martin Pusic" userId="5d15c6dc0b09f635" providerId="LiveId" clId="{A3810891-E77E-49BC-A24F-0AA602600495}" dt="2019-08-13T15:54:16.053" v="381" actId="20577"/>
        <pc:sldMkLst>
          <pc:docMk/>
          <pc:sldMk cId="3739421672" sldId="1077"/>
        </pc:sldMkLst>
        <pc:spChg chg="add mod">
          <ac:chgData name="Martin Pusic" userId="5d15c6dc0b09f635" providerId="LiveId" clId="{A3810891-E77E-49BC-A24F-0AA602600495}" dt="2019-08-13T15:54:16.053" v="381" actId="20577"/>
          <ac:spMkLst>
            <pc:docMk/>
            <pc:sldMk cId="3739421672" sldId="1077"/>
            <ac:spMk id="2" creationId="{21CFC999-3E76-4C99-AB28-ED670808533E}"/>
          </ac:spMkLst>
        </pc:spChg>
        <pc:picChg chg="add mod">
          <ac:chgData name="Martin Pusic" userId="5d15c6dc0b09f635" providerId="LiveId" clId="{A3810891-E77E-49BC-A24F-0AA602600495}" dt="2019-08-13T15:53:59.898" v="355" actId="1076"/>
          <ac:picMkLst>
            <pc:docMk/>
            <pc:sldMk cId="3739421672" sldId="1077"/>
            <ac:picMk id="1026" creationId="{75541A1C-6328-4BE3-A801-D3CFC15F86A6}"/>
          </ac:picMkLst>
        </pc:picChg>
      </pc:sldChg>
    </pc:docChg>
  </pc:docChgLst>
  <pc:docChgLst>
    <pc:chgData name="Martin Pusic" userId="5d15c6dc0b09f635" providerId="LiveId" clId="{8C6BEE2F-FDE2-4A70-AE3E-49178A2DBDCF}"/>
    <pc:docChg chg="undo custSel mod addSld delSld modSld sldOrd">
      <pc:chgData name="Martin Pusic" userId="5d15c6dc0b09f635" providerId="LiveId" clId="{8C6BEE2F-FDE2-4A70-AE3E-49178A2DBDCF}" dt="2019-10-09T22:39:28.349" v="71" actId="732"/>
      <pc:docMkLst>
        <pc:docMk/>
      </pc:docMkLst>
      <pc:sldChg chg="modSp modTransition">
        <pc:chgData name="Martin Pusic" userId="5d15c6dc0b09f635" providerId="LiveId" clId="{8C6BEE2F-FDE2-4A70-AE3E-49178A2DBDCF}" dt="2019-10-09T22:39:28.349" v="71" actId="732"/>
        <pc:sldMkLst>
          <pc:docMk/>
          <pc:sldMk cId="263604314" sldId="282"/>
        </pc:sldMkLst>
        <pc:picChg chg="mod modCrop">
          <ac:chgData name="Martin Pusic" userId="5d15c6dc0b09f635" providerId="LiveId" clId="{8C6BEE2F-FDE2-4A70-AE3E-49178A2DBDCF}" dt="2019-10-09T22:39:28.349" v="71" actId="732"/>
          <ac:picMkLst>
            <pc:docMk/>
            <pc:sldMk cId="263604314" sldId="282"/>
            <ac:picMk id="4" creationId="{C2594236-CDA7-42A4-AEA3-568213A3617A}"/>
          </ac:picMkLst>
        </pc:picChg>
      </pc:sldChg>
      <pc:sldChg chg="del">
        <pc:chgData name="Martin Pusic" userId="5d15c6dc0b09f635" providerId="LiveId" clId="{8C6BEE2F-FDE2-4A70-AE3E-49178A2DBDCF}" dt="2019-09-27T13:11:26.637" v="68" actId="2696"/>
        <pc:sldMkLst>
          <pc:docMk/>
          <pc:sldMk cId="3997708501" sldId="285"/>
        </pc:sldMkLst>
      </pc:sldChg>
      <pc:sldChg chg="modTransition">
        <pc:chgData name="Martin Pusic" userId="5d15c6dc0b09f635" providerId="LiveId" clId="{8C6BEE2F-FDE2-4A70-AE3E-49178A2DBDCF}" dt="2019-09-26T22:47:46.586" v="60"/>
        <pc:sldMkLst>
          <pc:docMk/>
          <pc:sldMk cId="1062926093" sldId="286"/>
        </pc:sldMkLst>
      </pc:sldChg>
      <pc:sldChg chg="addSp delSp modSp">
        <pc:chgData name="Martin Pusic" userId="5d15c6dc0b09f635" providerId="LiveId" clId="{8C6BEE2F-FDE2-4A70-AE3E-49178A2DBDCF}" dt="2019-09-27T02:57:55.493" v="67" actId="26606"/>
        <pc:sldMkLst>
          <pc:docMk/>
          <pc:sldMk cId="1286977686" sldId="291"/>
        </pc:sldMkLst>
        <pc:spChg chg="add">
          <ac:chgData name="Martin Pusic" userId="5d15c6dc0b09f635" providerId="LiveId" clId="{8C6BEE2F-FDE2-4A70-AE3E-49178A2DBDCF}" dt="2019-09-27T02:57:55.493" v="67" actId="26606"/>
          <ac:spMkLst>
            <pc:docMk/>
            <pc:sldMk cId="1286977686" sldId="291"/>
            <ac:spMk id="9" creationId="{01D0AF59-99C3-4251-AB9A-C966C6AD4400}"/>
          </ac:spMkLst>
        </pc:spChg>
        <pc:spChg chg="add">
          <ac:chgData name="Martin Pusic" userId="5d15c6dc0b09f635" providerId="LiveId" clId="{8C6BEE2F-FDE2-4A70-AE3E-49178A2DBDCF}" dt="2019-09-27T02:57:55.493" v="67" actId="26606"/>
          <ac:spMkLst>
            <pc:docMk/>
            <pc:sldMk cId="1286977686" sldId="291"/>
            <ac:spMk id="11" creationId="{1855405F-37A2-4869-9154-F8BE3BECE6C3}"/>
          </ac:spMkLst>
        </pc:spChg>
        <pc:picChg chg="del">
          <ac:chgData name="Martin Pusic" userId="5d15c6dc0b09f635" providerId="LiveId" clId="{8C6BEE2F-FDE2-4A70-AE3E-49178A2DBDCF}" dt="2019-09-27T02:57:38.646" v="61" actId="478"/>
          <ac:picMkLst>
            <pc:docMk/>
            <pc:sldMk cId="1286977686" sldId="291"/>
            <ac:picMk id="2" creationId="{0E267535-DFDB-4482-8FDE-4FAA5D4BFAC1}"/>
          </ac:picMkLst>
        </pc:picChg>
        <pc:picChg chg="add mod">
          <ac:chgData name="Martin Pusic" userId="5d15c6dc0b09f635" providerId="LiveId" clId="{8C6BEE2F-FDE2-4A70-AE3E-49178A2DBDCF}" dt="2019-09-27T02:57:55.493" v="67" actId="26606"/>
          <ac:picMkLst>
            <pc:docMk/>
            <pc:sldMk cId="1286977686" sldId="291"/>
            <ac:picMk id="4" creationId="{724EA890-C31B-48F1-8B1A-531D81354B68}"/>
          </ac:picMkLst>
        </pc:picChg>
      </pc:sldChg>
      <pc:sldChg chg="addSp delSp modSp">
        <pc:chgData name="Martin Pusic" userId="5d15c6dc0b09f635" providerId="LiveId" clId="{8C6BEE2F-FDE2-4A70-AE3E-49178A2DBDCF}" dt="2019-09-26T22:37:35.984" v="56"/>
        <pc:sldMkLst>
          <pc:docMk/>
          <pc:sldMk cId="2715227309" sldId="295"/>
        </pc:sldMkLst>
        <pc:spChg chg="add del mod">
          <ac:chgData name="Martin Pusic" userId="5d15c6dc0b09f635" providerId="LiveId" clId="{8C6BEE2F-FDE2-4A70-AE3E-49178A2DBDCF}" dt="2019-09-26T22:33:05.610" v="7"/>
          <ac:spMkLst>
            <pc:docMk/>
            <pc:sldMk cId="2715227309" sldId="295"/>
            <ac:spMk id="3" creationId="{9FCCFB29-7F3B-4DBE-AD4A-F03FC0605003}"/>
          </ac:spMkLst>
        </pc:spChg>
        <pc:spChg chg="add ord">
          <ac:chgData name="Martin Pusic" userId="5d15c6dc0b09f635" providerId="LiveId" clId="{8C6BEE2F-FDE2-4A70-AE3E-49178A2DBDCF}" dt="2019-09-26T22:34:11.684" v="12" actId="171"/>
          <ac:spMkLst>
            <pc:docMk/>
            <pc:sldMk cId="2715227309" sldId="295"/>
            <ac:spMk id="9" creationId="{83056587-E882-4A3D-AEE4-DD8EFD2DCEDB}"/>
          </ac:spMkLst>
        </pc:spChg>
        <pc:grpChg chg="add">
          <ac:chgData name="Martin Pusic" userId="5d15c6dc0b09f635" providerId="LiveId" clId="{8C6BEE2F-FDE2-4A70-AE3E-49178A2DBDCF}" dt="2019-09-26T22:37:35.984" v="56"/>
          <ac:grpSpMkLst>
            <pc:docMk/>
            <pc:sldMk cId="2715227309" sldId="295"/>
            <ac:grpSpMk id="10" creationId="{138B5BC1-4E27-488B-A023-312ACCF397A1}"/>
          </ac:grpSpMkLst>
        </pc:grpChg>
        <pc:cxnChg chg="add del mod">
          <ac:chgData name="Martin Pusic" userId="5d15c6dc0b09f635" providerId="LiveId" clId="{8C6BEE2F-FDE2-4A70-AE3E-49178A2DBDCF}" dt="2019-09-26T22:37:35.078" v="55" actId="478"/>
          <ac:cxnSpMkLst>
            <pc:docMk/>
            <pc:sldMk cId="2715227309" sldId="295"/>
            <ac:cxnSpMk id="6" creationId="{2EFCACF7-D94B-4851-8D95-5B3471D1A670}"/>
          </ac:cxnSpMkLst>
        </pc:cxnChg>
      </pc:sldChg>
      <pc:sldChg chg="ord">
        <pc:chgData name="Martin Pusic" userId="5d15c6dc0b09f635" providerId="LiveId" clId="{8C6BEE2F-FDE2-4A70-AE3E-49178A2DBDCF}" dt="2019-09-26T22:47:23.676" v="59"/>
        <pc:sldMkLst>
          <pc:docMk/>
          <pc:sldMk cId="4263123039" sldId="300"/>
        </pc:sldMkLst>
      </pc:sldChg>
      <pc:sldChg chg="ord">
        <pc:chgData name="Martin Pusic" userId="5d15c6dc0b09f635" providerId="LiveId" clId="{8C6BEE2F-FDE2-4A70-AE3E-49178A2DBDCF}" dt="2019-09-26T22:47:17.042" v="58"/>
        <pc:sldMkLst>
          <pc:docMk/>
          <pc:sldMk cId="3654928436" sldId="304"/>
        </pc:sldMkLst>
      </pc:sldChg>
      <pc:sldChg chg="addSp modSp add">
        <pc:chgData name="Martin Pusic" userId="5d15c6dc0b09f635" providerId="LiveId" clId="{8C6BEE2F-FDE2-4A70-AE3E-49178A2DBDCF}" dt="2019-09-26T22:37:06.347" v="54" actId="164"/>
        <pc:sldMkLst>
          <pc:docMk/>
          <pc:sldMk cId="100116220" sldId="1078"/>
        </pc:sldMkLst>
        <pc:spChg chg="add mod">
          <ac:chgData name="Martin Pusic" userId="5d15c6dc0b09f635" providerId="LiveId" clId="{8C6BEE2F-FDE2-4A70-AE3E-49178A2DBDCF}" dt="2019-09-26T22:37:06.347" v="54" actId="164"/>
          <ac:spMkLst>
            <pc:docMk/>
            <pc:sldMk cId="100116220" sldId="1078"/>
            <ac:spMk id="7" creationId="{C2628235-7AC5-48AE-A9CD-8CDF357C72FD}"/>
          </ac:spMkLst>
        </pc:spChg>
        <pc:spChg chg="add mod">
          <ac:chgData name="Martin Pusic" userId="5d15c6dc0b09f635" providerId="LiveId" clId="{8C6BEE2F-FDE2-4A70-AE3E-49178A2DBDCF}" dt="2019-09-26T22:37:06.347" v="54" actId="164"/>
          <ac:spMkLst>
            <pc:docMk/>
            <pc:sldMk cId="100116220" sldId="1078"/>
            <ac:spMk id="8" creationId="{10C0A8E3-D038-4F63-AFBC-0411094BE8EA}"/>
          </ac:spMkLst>
        </pc:spChg>
        <pc:spChg chg="add mod">
          <ac:chgData name="Martin Pusic" userId="5d15c6dc0b09f635" providerId="LiveId" clId="{8C6BEE2F-FDE2-4A70-AE3E-49178A2DBDCF}" dt="2019-09-26T22:37:06.347" v="54" actId="164"/>
          <ac:spMkLst>
            <pc:docMk/>
            <pc:sldMk cId="100116220" sldId="1078"/>
            <ac:spMk id="9" creationId="{582E77F2-CEE4-40F1-AF27-713248C8D149}"/>
          </ac:spMkLst>
        </pc:spChg>
        <pc:spChg chg="add mod">
          <ac:chgData name="Martin Pusic" userId="5d15c6dc0b09f635" providerId="LiveId" clId="{8C6BEE2F-FDE2-4A70-AE3E-49178A2DBDCF}" dt="2019-09-26T22:37:06.347" v="54" actId="164"/>
          <ac:spMkLst>
            <pc:docMk/>
            <pc:sldMk cId="100116220" sldId="1078"/>
            <ac:spMk id="10" creationId="{382CE1B6-2CD6-401F-AF3A-2A8E77F7CDFE}"/>
          </ac:spMkLst>
        </pc:spChg>
        <pc:grpChg chg="add mod">
          <ac:chgData name="Martin Pusic" userId="5d15c6dc0b09f635" providerId="LiveId" clId="{8C6BEE2F-FDE2-4A70-AE3E-49178A2DBDCF}" dt="2019-09-26T22:37:06.347" v="54" actId="164"/>
          <ac:grpSpMkLst>
            <pc:docMk/>
            <pc:sldMk cId="100116220" sldId="1078"/>
            <ac:grpSpMk id="11" creationId="{6EFADB0E-9BA7-4ADC-8A2D-DBB9749671BD}"/>
          </ac:grpSpMkLst>
        </pc:grpChg>
        <pc:cxnChg chg="add mod">
          <ac:chgData name="Martin Pusic" userId="5d15c6dc0b09f635" providerId="LiveId" clId="{8C6BEE2F-FDE2-4A70-AE3E-49178A2DBDCF}" dt="2019-09-26T22:37:06.347" v="54" actId="164"/>
          <ac:cxnSpMkLst>
            <pc:docMk/>
            <pc:sldMk cId="100116220" sldId="1078"/>
            <ac:cxnSpMk id="5" creationId="{3F3B9807-CED5-4A69-A55D-03A88A53746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28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9A2CD-5A80-49F4-A669-081C7A4B60B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B2E537C-5016-4398-8C51-880B7A63B2D9}">
      <dgm:prSet/>
      <dgm:spPr/>
      <dgm:t>
        <a:bodyPr/>
        <a:lstStyle/>
        <a:p>
          <a:r>
            <a:rPr lang="en-US"/>
            <a:t>MAL is a process</a:t>
          </a:r>
        </a:p>
      </dgm:t>
    </dgm:pt>
    <dgm:pt modelId="{DD2F0B9C-8C75-4939-8116-A8234E516CED}" type="parTrans" cxnId="{E1EAB929-4F7E-494F-82AD-DA5E2373A0C8}">
      <dgm:prSet/>
      <dgm:spPr/>
      <dgm:t>
        <a:bodyPr/>
        <a:lstStyle/>
        <a:p>
          <a:endParaRPr lang="en-US"/>
        </a:p>
      </dgm:t>
    </dgm:pt>
    <dgm:pt modelId="{DC1384BB-7E14-43FF-A509-A99D0B48DCCD}" type="sibTrans" cxnId="{E1EAB929-4F7E-494F-82AD-DA5E2373A0C8}">
      <dgm:prSet/>
      <dgm:spPr/>
      <dgm:t>
        <a:bodyPr/>
        <a:lstStyle/>
        <a:p>
          <a:endParaRPr lang="en-US"/>
        </a:p>
      </dgm:t>
    </dgm:pt>
    <dgm:pt modelId="{28C46242-7CCC-494E-950A-4A38FBC86FFC}">
      <dgm:prSet/>
      <dgm:spPr/>
      <dgm:t>
        <a:bodyPr/>
        <a:lstStyle/>
        <a:p>
          <a:r>
            <a:rPr lang="en-US"/>
            <a:t>MAL is a shared language</a:t>
          </a:r>
        </a:p>
      </dgm:t>
    </dgm:pt>
    <dgm:pt modelId="{0FA648BA-0863-4D02-9846-EA5BD639B587}" type="parTrans" cxnId="{CFBCEFA0-1EDF-41DD-AB4F-E00725E1B962}">
      <dgm:prSet/>
      <dgm:spPr/>
      <dgm:t>
        <a:bodyPr/>
        <a:lstStyle/>
        <a:p>
          <a:endParaRPr lang="en-US"/>
        </a:p>
      </dgm:t>
    </dgm:pt>
    <dgm:pt modelId="{8D890688-23F4-4F1B-9019-51341FAA3000}" type="sibTrans" cxnId="{CFBCEFA0-1EDF-41DD-AB4F-E00725E1B962}">
      <dgm:prSet/>
      <dgm:spPr/>
      <dgm:t>
        <a:bodyPr/>
        <a:lstStyle/>
        <a:p>
          <a:endParaRPr lang="en-US"/>
        </a:p>
      </dgm:t>
    </dgm:pt>
    <dgm:pt modelId="{C8A4351E-7B42-4C37-AED0-46388151B2F8}">
      <dgm:prSet/>
      <dgm:spPr/>
      <dgm:t>
        <a:bodyPr/>
        <a:lstStyle/>
        <a:p>
          <a:r>
            <a:rPr lang="en-US"/>
            <a:t>MAL are the traits of a learner</a:t>
          </a:r>
        </a:p>
      </dgm:t>
    </dgm:pt>
    <dgm:pt modelId="{69731563-7285-4624-8FBB-D8E3DD0C17BA}" type="parTrans" cxnId="{6BB05C91-1E6B-4A20-B0DA-B9D452144B7E}">
      <dgm:prSet/>
      <dgm:spPr/>
      <dgm:t>
        <a:bodyPr/>
        <a:lstStyle/>
        <a:p>
          <a:endParaRPr lang="en-US"/>
        </a:p>
      </dgm:t>
    </dgm:pt>
    <dgm:pt modelId="{90C08A53-F194-4B96-91D0-514C4326E86D}" type="sibTrans" cxnId="{6BB05C91-1E6B-4A20-B0DA-B9D452144B7E}">
      <dgm:prSet/>
      <dgm:spPr/>
      <dgm:t>
        <a:bodyPr/>
        <a:lstStyle/>
        <a:p>
          <a:endParaRPr lang="en-US"/>
        </a:p>
      </dgm:t>
    </dgm:pt>
    <dgm:pt modelId="{8EED287A-7AB6-42A6-AE10-940E05188A4D}">
      <dgm:prSet/>
      <dgm:spPr/>
      <dgm:t>
        <a:bodyPr/>
        <a:lstStyle/>
        <a:p>
          <a:r>
            <a:rPr lang="en-US"/>
            <a:t>MAL is a way of being</a:t>
          </a:r>
        </a:p>
      </dgm:t>
    </dgm:pt>
    <dgm:pt modelId="{86AADA32-CF03-4551-B1BD-72E17E878395}" type="parTrans" cxnId="{38761043-5B2A-4053-8CBB-219D6CEDFC9F}">
      <dgm:prSet/>
      <dgm:spPr/>
      <dgm:t>
        <a:bodyPr/>
        <a:lstStyle/>
        <a:p>
          <a:endParaRPr lang="en-US"/>
        </a:p>
      </dgm:t>
    </dgm:pt>
    <dgm:pt modelId="{EDDE85C4-976F-4B3E-9294-47765A272683}" type="sibTrans" cxnId="{38761043-5B2A-4053-8CBB-219D6CEDFC9F}">
      <dgm:prSet/>
      <dgm:spPr/>
      <dgm:t>
        <a:bodyPr/>
        <a:lstStyle/>
        <a:p>
          <a:endParaRPr lang="en-US"/>
        </a:p>
      </dgm:t>
    </dgm:pt>
    <dgm:pt modelId="{2BE52960-F7A9-443F-996F-FACE03AE8DB9}">
      <dgm:prSet/>
      <dgm:spPr/>
      <dgm:t>
        <a:bodyPr/>
        <a:lstStyle/>
        <a:p>
          <a:r>
            <a:rPr lang="en-US"/>
            <a:t>…. All in service of being an Adaptive Expert</a:t>
          </a:r>
        </a:p>
      </dgm:t>
    </dgm:pt>
    <dgm:pt modelId="{EAB7E764-7835-4368-8B74-EB7AC43913DE}" type="parTrans" cxnId="{05DAB950-5D94-418E-B81C-EB2D894B4C6E}">
      <dgm:prSet/>
      <dgm:spPr/>
      <dgm:t>
        <a:bodyPr/>
        <a:lstStyle/>
        <a:p>
          <a:endParaRPr lang="en-US"/>
        </a:p>
      </dgm:t>
    </dgm:pt>
    <dgm:pt modelId="{DCCEECB8-8C2B-42F8-A3A0-AAC7E15F55F4}" type="sibTrans" cxnId="{05DAB950-5D94-418E-B81C-EB2D894B4C6E}">
      <dgm:prSet/>
      <dgm:spPr/>
      <dgm:t>
        <a:bodyPr/>
        <a:lstStyle/>
        <a:p>
          <a:endParaRPr lang="en-US"/>
        </a:p>
      </dgm:t>
    </dgm:pt>
    <dgm:pt modelId="{786E667E-B18B-4C27-A854-984A73F9A827}" type="pres">
      <dgm:prSet presAssocID="{59E9A2CD-5A80-49F4-A669-081C7A4B60B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8DF24-1C8B-467E-B040-2FE6CDD0B87E}" type="pres">
      <dgm:prSet presAssocID="{AB2E537C-5016-4398-8C51-880B7A63B2D9}" presName="compNode" presStyleCnt="0"/>
      <dgm:spPr/>
    </dgm:pt>
    <dgm:pt modelId="{D0538539-0F4B-4FE1-B0D1-412ADF6F6D59}" type="pres">
      <dgm:prSet presAssocID="{AB2E537C-5016-4398-8C51-880B7A63B2D9}" presName="bgRect" presStyleLbl="bgShp" presStyleIdx="0" presStyleCnt="5"/>
      <dgm:spPr/>
    </dgm:pt>
    <dgm:pt modelId="{2D089D35-4B2D-4EE6-BBFA-FAF55738D27A}" type="pres">
      <dgm:prSet presAssocID="{AB2E537C-5016-4398-8C51-880B7A63B2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BA3D65B-9CF1-4AE9-8051-FBF2533EDD00}" type="pres">
      <dgm:prSet presAssocID="{AB2E537C-5016-4398-8C51-880B7A63B2D9}" presName="spaceRect" presStyleCnt="0"/>
      <dgm:spPr/>
    </dgm:pt>
    <dgm:pt modelId="{2624737A-527F-4A36-B8F0-D0ED5756991D}" type="pres">
      <dgm:prSet presAssocID="{AB2E537C-5016-4398-8C51-880B7A63B2D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9A18315-365A-4865-A8E5-5AD348B6076E}" type="pres">
      <dgm:prSet presAssocID="{DC1384BB-7E14-43FF-A509-A99D0B48DCCD}" presName="sibTrans" presStyleCnt="0"/>
      <dgm:spPr/>
    </dgm:pt>
    <dgm:pt modelId="{856F4E02-6FA5-497B-88A5-810A69ED484D}" type="pres">
      <dgm:prSet presAssocID="{28C46242-7CCC-494E-950A-4A38FBC86FFC}" presName="compNode" presStyleCnt="0"/>
      <dgm:spPr/>
    </dgm:pt>
    <dgm:pt modelId="{ABDDB8F8-550F-442A-9D1D-9E5F4719D967}" type="pres">
      <dgm:prSet presAssocID="{28C46242-7CCC-494E-950A-4A38FBC86FFC}" presName="bgRect" presStyleLbl="bgShp" presStyleIdx="1" presStyleCnt="5"/>
      <dgm:spPr/>
    </dgm:pt>
    <dgm:pt modelId="{53BF5471-C701-42DC-9A12-4F7956F1E806}" type="pres">
      <dgm:prSet presAssocID="{28C46242-7CCC-494E-950A-4A38FBC86FF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D7F1F89-5C55-4D4B-8A6F-0C82C60D5C3E}" type="pres">
      <dgm:prSet presAssocID="{28C46242-7CCC-494E-950A-4A38FBC86FFC}" presName="spaceRect" presStyleCnt="0"/>
      <dgm:spPr/>
    </dgm:pt>
    <dgm:pt modelId="{BE5C3D55-5856-4EBA-9B8D-EA27E652C5B6}" type="pres">
      <dgm:prSet presAssocID="{28C46242-7CCC-494E-950A-4A38FBC86FFC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361017-5041-44E9-B35D-4BBE0AC1FD4A}" type="pres">
      <dgm:prSet presAssocID="{8D890688-23F4-4F1B-9019-51341FAA3000}" presName="sibTrans" presStyleCnt="0"/>
      <dgm:spPr/>
    </dgm:pt>
    <dgm:pt modelId="{0E5C7FC1-27DC-49AF-8434-CCE63D8F6050}" type="pres">
      <dgm:prSet presAssocID="{C8A4351E-7B42-4C37-AED0-46388151B2F8}" presName="compNode" presStyleCnt="0"/>
      <dgm:spPr/>
    </dgm:pt>
    <dgm:pt modelId="{6746901F-EB15-43CA-B5A2-32F55ADADE9E}" type="pres">
      <dgm:prSet presAssocID="{C8A4351E-7B42-4C37-AED0-46388151B2F8}" presName="bgRect" presStyleLbl="bgShp" presStyleIdx="2" presStyleCnt="5"/>
      <dgm:spPr/>
    </dgm:pt>
    <dgm:pt modelId="{6E373F79-9052-4C69-BFAB-D2942DE74F2F}" type="pres">
      <dgm:prSet presAssocID="{C8A4351E-7B42-4C37-AED0-46388151B2F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5897403-6B25-485A-8A57-AA4C5D0B82CE}" type="pres">
      <dgm:prSet presAssocID="{C8A4351E-7B42-4C37-AED0-46388151B2F8}" presName="spaceRect" presStyleCnt="0"/>
      <dgm:spPr/>
    </dgm:pt>
    <dgm:pt modelId="{C623F069-D076-4B43-AF9D-C6386424217E}" type="pres">
      <dgm:prSet presAssocID="{C8A4351E-7B42-4C37-AED0-46388151B2F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E4564F-B0E7-4517-B87E-F586045B2498}" type="pres">
      <dgm:prSet presAssocID="{90C08A53-F194-4B96-91D0-514C4326E86D}" presName="sibTrans" presStyleCnt="0"/>
      <dgm:spPr/>
    </dgm:pt>
    <dgm:pt modelId="{A85A8147-AC79-4F67-903E-BEC1FEDE7982}" type="pres">
      <dgm:prSet presAssocID="{8EED287A-7AB6-42A6-AE10-940E05188A4D}" presName="compNode" presStyleCnt="0"/>
      <dgm:spPr/>
    </dgm:pt>
    <dgm:pt modelId="{E2F7322C-17A3-4190-85E4-3D0FC8276D01}" type="pres">
      <dgm:prSet presAssocID="{8EED287A-7AB6-42A6-AE10-940E05188A4D}" presName="bgRect" presStyleLbl="bgShp" presStyleIdx="3" presStyleCnt="5"/>
      <dgm:spPr/>
    </dgm:pt>
    <dgm:pt modelId="{0803BFAF-D208-4D9F-BB3C-7A2D5DF2558B}" type="pres">
      <dgm:prSet presAssocID="{8EED287A-7AB6-42A6-AE10-940E05188A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0A57879-9EB2-4C39-9E42-707A046589E2}" type="pres">
      <dgm:prSet presAssocID="{8EED287A-7AB6-42A6-AE10-940E05188A4D}" presName="spaceRect" presStyleCnt="0"/>
      <dgm:spPr/>
    </dgm:pt>
    <dgm:pt modelId="{174D07B8-795E-4285-AB4D-B4AF78F9DC1F}" type="pres">
      <dgm:prSet presAssocID="{8EED287A-7AB6-42A6-AE10-940E05188A4D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6C20A6-1CC3-44E4-A1C6-334084FEB385}" type="pres">
      <dgm:prSet presAssocID="{EDDE85C4-976F-4B3E-9294-47765A272683}" presName="sibTrans" presStyleCnt="0"/>
      <dgm:spPr/>
    </dgm:pt>
    <dgm:pt modelId="{73AE3364-40EE-4AB7-A912-92B52E4FE5A3}" type="pres">
      <dgm:prSet presAssocID="{2BE52960-F7A9-443F-996F-FACE03AE8DB9}" presName="compNode" presStyleCnt="0"/>
      <dgm:spPr/>
    </dgm:pt>
    <dgm:pt modelId="{58511C06-77DC-4290-A3E7-5EDB851A5E8F}" type="pres">
      <dgm:prSet presAssocID="{2BE52960-F7A9-443F-996F-FACE03AE8DB9}" presName="bgRect" presStyleLbl="bgShp" presStyleIdx="4" presStyleCnt="5"/>
      <dgm:spPr/>
    </dgm:pt>
    <dgm:pt modelId="{62ECF2E5-27C7-405A-A1D2-D7F044B1BF06}" type="pres">
      <dgm:prSet presAssocID="{2BE52960-F7A9-443F-996F-FACE03AE8D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224A512-5898-4BEA-B20F-F5FD91A3CB5F}" type="pres">
      <dgm:prSet presAssocID="{2BE52960-F7A9-443F-996F-FACE03AE8DB9}" presName="spaceRect" presStyleCnt="0"/>
      <dgm:spPr/>
    </dgm:pt>
    <dgm:pt modelId="{4F516647-C46E-46FC-9068-D9CD5C1F9659}" type="pres">
      <dgm:prSet presAssocID="{2BE52960-F7A9-443F-996F-FACE03AE8DB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CDF9D-0356-4BF3-B32C-EA5B5F16305D}" type="presOf" srcId="{2BE52960-F7A9-443F-996F-FACE03AE8DB9}" destId="{4F516647-C46E-46FC-9068-D9CD5C1F9659}" srcOrd="0" destOrd="0" presId="urn:microsoft.com/office/officeart/2018/2/layout/IconVerticalSolidList"/>
    <dgm:cxn modelId="{E1EAB929-4F7E-494F-82AD-DA5E2373A0C8}" srcId="{59E9A2CD-5A80-49F4-A669-081C7A4B60BE}" destId="{AB2E537C-5016-4398-8C51-880B7A63B2D9}" srcOrd="0" destOrd="0" parTransId="{DD2F0B9C-8C75-4939-8116-A8234E516CED}" sibTransId="{DC1384BB-7E14-43FF-A509-A99D0B48DCCD}"/>
    <dgm:cxn modelId="{2873BFD4-C602-401D-B56D-EFC595937E62}" type="presOf" srcId="{C8A4351E-7B42-4C37-AED0-46388151B2F8}" destId="{C623F069-D076-4B43-AF9D-C6386424217E}" srcOrd="0" destOrd="0" presId="urn:microsoft.com/office/officeart/2018/2/layout/IconVerticalSolidList"/>
    <dgm:cxn modelId="{38761043-5B2A-4053-8CBB-219D6CEDFC9F}" srcId="{59E9A2CD-5A80-49F4-A669-081C7A4B60BE}" destId="{8EED287A-7AB6-42A6-AE10-940E05188A4D}" srcOrd="3" destOrd="0" parTransId="{86AADA32-CF03-4551-B1BD-72E17E878395}" sibTransId="{EDDE85C4-976F-4B3E-9294-47765A272683}"/>
    <dgm:cxn modelId="{01BE6F03-4F8A-4F47-97DD-29206C0CEACD}" type="presOf" srcId="{8EED287A-7AB6-42A6-AE10-940E05188A4D}" destId="{174D07B8-795E-4285-AB4D-B4AF78F9DC1F}" srcOrd="0" destOrd="0" presId="urn:microsoft.com/office/officeart/2018/2/layout/IconVerticalSolidList"/>
    <dgm:cxn modelId="{7738F880-A3D0-440D-8737-6425B96F11D0}" type="presOf" srcId="{59E9A2CD-5A80-49F4-A669-081C7A4B60BE}" destId="{786E667E-B18B-4C27-A854-984A73F9A827}" srcOrd="0" destOrd="0" presId="urn:microsoft.com/office/officeart/2018/2/layout/IconVerticalSolidList"/>
    <dgm:cxn modelId="{6BB05C91-1E6B-4A20-B0DA-B9D452144B7E}" srcId="{59E9A2CD-5A80-49F4-A669-081C7A4B60BE}" destId="{C8A4351E-7B42-4C37-AED0-46388151B2F8}" srcOrd="2" destOrd="0" parTransId="{69731563-7285-4624-8FBB-D8E3DD0C17BA}" sibTransId="{90C08A53-F194-4B96-91D0-514C4326E86D}"/>
    <dgm:cxn modelId="{CFBCEFA0-1EDF-41DD-AB4F-E00725E1B962}" srcId="{59E9A2CD-5A80-49F4-A669-081C7A4B60BE}" destId="{28C46242-7CCC-494E-950A-4A38FBC86FFC}" srcOrd="1" destOrd="0" parTransId="{0FA648BA-0863-4D02-9846-EA5BD639B587}" sibTransId="{8D890688-23F4-4F1B-9019-51341FAA3000}"/>
    <dgm:cxn modelId="{05DAB950-5D94-418E-B81C-EB2D894B4C6E}" srcId="{59E9A2CD-5A80-49F4-A669-081C7A4B60BE}" destId="{2BE52960-F7A9-443F-996F-FACE03AE8DB9}" srcOrd="4" destOrd="0" parTransId="{EAB7E764-7835-4368-8B74-EB7AC43913DE}" sibTransId="{DCCEECB8-8C2B-42F8-A3A0-AAC7E15F55F4}"/>
    <dgm:cxn modelId="{E26C401A-6E2B-4B2C-9D3B-A7639E185320}" type="presOf" srcId="{AB2E537C-5016-4398-8C51-880B7A63B2D9}" destId="{2624737A-527F-4A36-B8F0-D0ED5756991D}" srcOrd="0" destOrd="0" presId="urn:microsoft.com/office/officeart/2018/2/layout/IconVerticalSolidList"/>
    <dgm:cxn modelId="{110A6119-2619-4104-BA80-BD32AE342585}" type="presOf" srcId="{28C46242-7CCC-494E-950A-4A38FBC86FFC}" destId="{BE5C3D55-5856-4EBA-9B8D-EA27E652C5B6}" srcOrd="0" destOrd="0" presId="urn:microsoft.com/office/officeart/2018/2/layout/IconVerticalSolidList"/>
    <dgm:cxn modelId="{8AB77988-5546-4B4F-93C1-6373052FC049}" type="presParOf" srcId="{786E667E-B18B-4C27-A854-984A73F9A827}" destId="{A9A8DF24-1C8B-467E-B040-2FE6CDD0B87E}" srcOrd="0" destOrd="0" presId="urn:microsoft.com/office/officeart/2018/2/layout/IconVerticalSolidList"/>
    <dgm:cxn modelId="{4B02F15F-700B-4C48-969A-67F7A2160BC4}" type="presParOf" srcId="{A9A8DF24-1C8B-467E-B040-2FE6CDD0B87E}" destId="{D0538539-0F4B-4FE1-B0D1-412ADF6F6D59}" srcOrd="0" destOrd="0" presId="urn:microsoft.com/office/officeart/2018/2/layout/IconVerticalSolidList"/>
    <dgm:cxn modelId="{809575E4-5E6C-4260-9AF2-56630B394635}" type="presParOf" srcId="{A9A8DF24-1C8B-467E-B040-2FE6CDD0B87E}" destId="{2D089D35-4B2D-4EE6-BBFA-FAF55738D27A}" srcOrd="1" destOrd="0" presId="urn:microsoft.com/office/officeart/2018/2/layout/IconVerticalSolidList"/>
    <dgm:cxn modelId="{FE3675F4-DFCD-4C33-9503-D341D317563D}" type="presParOf" srcId="{A9A8DF24-1C8B-467E-B040-2FE6CDD0B87E}" destId="{ABA3D65B-9CF1-4AE9-8051-FBF2533EDD00}" srcOrd="2" destOrd="0" presId="urn:microsoft.com/office/officeart/2018/2/layout/IconVerticalSolidList"/>
    <dgm:cxn modelId="{D2BC9E67-41CF-466A-9DB3-7541E656E8B8}" type="presParOf" srcId="{A9A8DF24-1C8B-467E-B040-2FE6CDD0B87E}" destId="{2624737A-527F-4A36-B8F0-D0ED5756991D}" srcOrd="3" destOrd="0" presId="urn:microsoft.com/office/officeart/2018/2/layout/IconVerticalSolidList"/>
    <dgm:cxn modelId="{FD4ED8FF-F6CB-4F9F-B0C1-87CAD37941E6}" type="presParOf" srcId="{786E667E-B18B-4C27-A854-984A73F9A827}" destId="{59A18315-365A-4865-A8E5-5AD348B6076E}" srcOrd="1" destOrd="0" presId="urn:microsoft.com/office/officeart/2018/2/layout/IconVerticalSolidList"/>
    <dgm:cxn modelId="{2A6DBB9E-78ED-4B85-AECB-224845AE2F57}" type="presParOf" srcId="{786E667E-B18B-4C27-A854-984A73F9A827}" destId="{856F4E02-6FA5-497B-88A5-810A69ED484D}" srcOrd="2" destOrd="0" presId="urn:microsoft.com/office/officeart/2018/2/layout/IconVerticalSolidList"/>
    <dgm:cxn modelId="{730B7A6F-9B36-40F6-B585-791473FEF574}" type="presParOf" srcId="{856F4E02-6FA5-497B-88A5-810A69ED484D}" destId="{ABDDB8F8-550F-442A-9D1D-9E5F4719D967}" srcOrd="0" destOrd="0" presId="urn:microsoft.com/office/officeart/2018/2/layout/IconVerticalSolidList"/>
    <dgm:cxn modelId="{2878D6D0-2164-4952-A38D-C9DA368BB384}" type="presParOf" srcId="{856F4E02-6FA5-497B-88A5-810A69ED484D}" destId="{53BF5471-C701-42DC-9A12-4F7956F1E806}" srcOrd="1" destOrd="0" presId="urn:microsoft.com/office/officeart/2018/2/layout/IconVerticalSolidList"/>
    <dgm:cxn modelId="{978B08F9-EC5F-4B6E-9279-C2E294400E73}" type="presParOf" srcId="{856F4E02-6FA5-497B-88A5-810A69ED484D}" destId="{2D7F1F89-5C55-4D4B-8A6F-0C82C60D5C3E}" srcOrd="2" destOrd="0" presId="urn:microsoft.com/office/officeart/2018/2/layout/IconVerticalSolidList"/>
    <dgm:cxn modelId="{0D1EF3B2-D029-48AC-AA21-AD93DC96B3DF}" type="presParOf" srcId="{856F4E02-6FA5-497B-88A5-810A69ED484D}" destId="{BE5C3D55-5856-4EBA-9B8D-EA27E652C5B6}" srcOrd="3" destOrd="0" presId="urn:microsoft.com/office/officeart/2018/2/layout/IconVerticalSolidList"/>
    <dgm:cxn modelId="{6856AA71-2D0B-442D-AA76-EBD779EE52ED}" type="presParOf" srcId="{786E667E-B18B-4C27-A854-984A73F9A827}" destId="{71361017-5041-44E9-B35D-4BBE0AC1FD4A}" srcOrd="3" destOrd="0" presId="urn:microsoft.com/office/officeart/2018/2/layout/IconVerticalSolidList"/>
    <dgm:cxn modelId="{6E46877A-A1C7-4B9E-AF68-94E44B4D4238}" type="presParOf" srcId="{786E667E-B18B-4C27-A854-984A73F9A827}" destId="{0E5C7FC1-27DC-49AF-8434-CCE63D8F6050}" srcOrd="4" destOrd="0" presId="urn:microsoft.com/office/officeart/2018/2/layout/IconVerticalSolidList"/>
    <dgm:cxn modelId="{BCD23F06-8D34-46F5-8D37-E11CE499C1BC}" type="presParOf" srcId="{0E5C7FC1-27DC-49AF-8434-CCE63D8F6050}" destId="{6746901F-EB15-43CA-B5A2-32F55ADADE9E}" srcOrd="0" destOrd="0" presId="urn:microsoft.com/office/officeart/2018/2/layout/IconVerticalSolidList"/>
    <dgm:cxn modelId="{687EE5E4-AAC7-4B84-A1C6-82F1DBFC42FC}" type="presParOf" srcId="{0E5C7FC1-27DC-49AF-8434-CCE63D8F6050}" destId="{6E373F79-9052-4C69-BFAB-D2942DE74F2F}" srcOrd="1" destOrd="0" presId="urn:microsoft.com/office/officeart/2018/2/layout/IconVerticalSolidList"/>
    <dgm:cxn modelId="{949E8B52-51B3-42C4-B2A2-9EB7D3295967}" type="presParOf" srcId="{0E5C7FC1-27DC-49AF-8434-CCE63D8F6050}" destId="{B5897403-6B25-485A-8A57-AA4C5D0B82CE}" srcOrd="2" destOrd="0" presId="urn:microsoft.com/office/officeart/2018/2/layout/IconVerticalSolidList"/>
    <dgm:cxn modelId="{39ACA5CF-0E44-44CE-9825-C920483DA488}" type="presParOf" srcId="{0E5C7FC1-27DC-49AF-8434-CCE63D8F6050}" destId="{C623F069-D076-4B43-AF9D-C6386424217E}" srcOrd="3" destOrd="0" presId="urn:microsoft.com/office/officeart/2018/2/layout/IconVerticalSolidList"/>
    <dgm:cxn modelId="{066C7BD0-CE5A-4318-9F38-396B7AE81280}" type="presParOf" srcId="{786E667E-B18B-4C27-A854-984A73F9A827}" destId="{9BE4564F-B0E7-4517-B87E-F586045B2498}" srcOrd="5" destOrd="0" presId="urn:microsoft.com/office/officeart/2018/2/layout/IconVerticalSolidList"/>
    <dgm:cxn modelId="{1120CB5C-14E9-4041-9866-B5ED06FADFFE}" type="presParOf" srcId="{786E667E-B18B-4C27-A854-984A73F9A827}" destId="{A85A8147-AC79-4F67-903E-BEC1FEDE7982}" srcOrd="6" destOrd="0" presId="urn:microsoft.com/office/officeart/2018/2/layout/IconVerticalSolidList"/>
    <dgm:cxn modelId="{E9A6A052-5B05-4ACE-82C6-750C228267F4}" type="presParOf" srcId="{A85A8147-AC79-4F67-903E-BEC1FEDE7982}" destId="{E2F7322C-17A3-4190-85E4-3D0FC8276D01}" srcOrd="0" destOrd="0" presId="urn:microsoft.com/office/officeart/2018/2/layout/IconVerticalSolidList"/>
    <dgm:cxn modelId="{E5CF6707-EEF6-4D51-B932-3225D0B936DA}" type="presParOf" srcId="{A85A8147-AC79-4F67-903E-BEC1FEDE7982}" destId="{0803BFAF-D208-4D9F-BB3C-7A2D5DF2558B}" srcOrd="1" destOrd="0" presId="urn:microsoft.com/office/officeart/2018/2/layout/IconVerticalSolidList"/>
    <dgm:cxn modelId="{92FD9DDC-52D4-4127-9E61-1420D9F58AD2}" type="presParOf" srcId="{A85A8147-AC79-4F67-903E-BEC1FEDE7982}" destId="{50A57879-9EB2-4C39-9E42-707A046589E2}" srcOrd="2" destOrd="0" presId="urn:microsoft.com/office/officeart/2018/2/layout/IconVerticalSolidList"/>
    <dgm:cxn modelId="{F0BC0BD7-DE5D-46CD-A73D-C353D7C60FCC}" type="presParOf" srcId="{A85A8147-AC79-4F67-903E-BEC1FEDE7982}" destId="{174D07B8-795E-4285-AB4D-B4AF78F9DC1F}" srcOrd="3" destOrd="0" presId="urn:microsoft.com/office/officeart/2018/2/layout/IconVerticalSolidList"/>
    <dgm:cxn modelId="{296937A0-888B-4699-A443-0D2C37E98436}" type="presParOf" srcId="{786E667E-B18B-4C27-A854-984A73F9A827}" destId="{026C20A6-1CC3-44E4-A1C6-334084FEB385}" srcOrd="7" destOrd="0" presId="urn:microsoft.com/office/officeart/2018/2/layout/IconVerticalSolidList"/>
    <dgm:cxn modelId="{FE3DE47C-AD69-46B4-A9A6-59D99D3CBD9A}" type="presParOf" srcId="{786E667E-B18B-4C27-A854-984A73F9A827}" destId="{73AE3364-40EE-4AB7-A912-92B52E4FE5A3}" srcOrd="8" destOrd="0" presId="urn:microsoft.com/office/officeart/2018/2/layout/IconVerticalSolidList"/>
    <dgm:cxn modelId="{D0E2B535-EC6C-4F50-9735-6F62D8324F8A}" type="presParOf" srcId="{73AE3364-40EE-4AB7-A912-92B52E4FE5A3}" destId="{58511C06-77DC-4290-A3E7-5EDB851A5E8F}" srcOrd="0" destOrd="0" presId="urn:microsoft.com/office/officeart/2018/2/layout/IconVerticalSolidList"/>
    <dgm:cxn modelId="{F4ADB027-F79B-410A-91A3-1DD328C422EC}" type="presParOf" srcId="{73AE3364-40EE-4AB7-A912-92B52E4FE5A3}" destId="{62ECF2E5-27C7-405A-A1D2-D7F044B1BF06}" srcOrd="1" destOrd="0" presId="urn:microsoft.com/office/officeart/2018/2/layout/IconVerticalSolidList"/>
    <dgm:cxn modelId="{22F51B94-8F97-46DB-BD15-6C6D453890DE}" type="presParOf" srcId="{73AE3364-40EE-4AB7-A912-92B52E4FE5A3}" destId="{8224A512-5898-4BEA-B20F-F5FD91A3CB5F}" srcOrd="2" destOrd="0" presId="urn:microsoft.com/office/officeart/2018/2/layout/IconVerticalSolidList"/>
    <dgm:cxn modelId="{13AC7B6A-C0F3-4F1C-ADB9-39285028CD7C}" type="presParOf" srcId="{73AE3364-40EE-4AB7-A912-92B52E4FE5A3}" destId="{4F516647-C46E-46FC-9068-D9CD5C1F96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FD9C0-91B0-42B2-BD25-02616A790C2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246C-E64C-4961-8423-B940455AD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6246C-E64C-4961-8423-B940455AD9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6246C-E64C-4961-8423-B940455AD9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6246C-E64C-4961-8423-B940455AD9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6246C-E64C-4961-8423-B940455AD9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6246C-E64C-4961-8423-B940455AD9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xmlns="" id="{EBC23B37-8B27-4B04-AB62-1A1276F06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xmlns="" id="{1CC9E7AD-9189-456F-9D49-FDD4ADC8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xmlns="" id="{6C5E72C2-674B-405D-9DB3-B3800EDCD5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5pPr>
            <a:lvl6pPr marL="2514600" indent="-228600" defTabSz="546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6pPr>
            <a:lvl7pPr marL="2971800" indent="-228600" defTabSz="546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7pPr>
            <a:lvl8pPr marL="3429000" indent="-228600" defTabSz="546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8pPr>
            <a:lvl9pPr marL="3886200" indent="-228600" defTabSz="546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charset="0"/>
                <a:ea typeface="MS PGothic" charset="0"/>
                <a:cs typeface="MS PGothic" charset="0"/>
                <a:sym typeface="Helvetica Neue Light" charset="0"/>
              </a:defRPr>
            </a:lvl9pPr>
          </a:lstStyle>
          <a:p>
            <a:pPr algn="ctr" eaLnBrk="1"/>
            <a:fld id="{E772275D-5C16-D345-B6CC-74BA17353799}" type="slidenum"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pPr algn="ctr" eaLnBrk="1"/>
              <a:t>24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6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6246C-E64C-4961-8423-B940455AD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3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CAB9-FB7D-4719-B36B-6D2AB9B41DB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97D3-BCDF-4B4A-8D98-C887CB927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ropped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47" y="847205"/>
            <a:ext cx="9164093" cy="458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/>
          </p:cNvSpPr>
          <p:nvPr/>
        </p:nvSpPr>
        <p:spPr bwMode="auto">
          <a:xfrm>
            <a:off x="-10047" y="4245232"/>
            <a:ext cx="9164093" cy="1757195"/>
          </a:xfrm>
          <a:custGeom>
            <a:avLst/>
            <a:gdLst>
              <a:gd name="T0" fmla="*/ 6516688 w 21600"/>
              <a:gd name="T1" fmla="*/ 1666081 h 21600"/>
              <a:gd name="T2" fmla="*/ 6516688 w 21600"/>
              <a:gd name="T3" fmla="*/ 1666081 h 21600"/>
              <a:gd name="T4" fmla="*/ 6516688 w 21600"/>
              <a:gd name="T5" fmla="*/ 1666081 h 21600"/>
              <a:gd name="T6" fmla="*/ 6516688 w 21600"/>
              <a:gd name="T7" fmla="*/ 16660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10121"/>
          </a:solidFill>
          <a:ln>
            <a:noFill/>
          </a:ln>
          <a:effectLst>
            <a:outerShdw blurRad="762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idx="1"/>
          </p:nvPr>
        </p:nvSpPr>
        <p:spPr>
          <a:xfrm>
            <a:off x="1785941" y="4998674"/>
            <a:ext cx="6002983" cy="925060"/>
          </a:xfrm>
        </p:spPr>
        <p:txBody>
          <a:bodyPr>
            <a:normAutofit lnSpcReduction="10000"/>
          </a:bodyPr>
          <a:lstStyle/>
          <a:p>
            <a:pPr marL="0" indent="0" defTabSz="274046">
              <a:spcBef>
                <a:spcPct val="0"/>
              </a:spcBef>
              <a:buNone/>
            </a:pPr>
            <a:r>
              <a:rPr lang="en-US" altLang="en-US" sz="2025">
                <a:solidFill>
                  <a:srgbClr val="FFFFFF"/>
                </a:solidFill>
                <a:latin typeface="Arial" pitchFamily="34" charset="0"/>
              </a:rPr>
              <a:t>Martin Pusic MD PhD</a:t>
            </a:r>
          </a:p>
          <a:p>
            <a:pPr marL="0" indent="0" defTabSz="274046">
              <a:spcBef>
                <a:spcPct val="0"/>
              </a:spcBef>
              <a:buNone/>
            </a:pPr>
            <a:r>
              <a:rPr lang="en-US" altLang="en-US" sz="1500">
                <a:solidFill>
                  <a:srgbClr val="FFFFFF"/>
                </a:solidFill>
                <a:latin typeface="Arial" pitchFamily="34" charset="0"/>
              </a:rPr>
              <a:t>Institute for Innovations in Medical Education</a:t>
            </a:r>
          </a:p>
          <a:p>
            <a:pPr marL="0" indent="0" defTabSz="274046">
              <a:spcBef>
                <a:spcPct val="0"/>
              </a:spcBef>
              <a:buNone/>
            </a:pPr>
            <a:r>
              <a:rPr lang="en-US" altLang="en-US" sz="1500">
                <a:solidFill>
                  <a:srgbClr val="FFFFFF"/>
                </a:solidFill>
                <a:latin typeface="Arial" pitchFamily="34" charset="0"/>
              </a:rPr>
              <a:t>Division of Learning Analytics</a:t>
            </a:r>
          </a:p>
          <a:p>
            <a:pPr marL="0" indent="0" defTabSz="274046">
              <a:spcBef>
                <a:spcPct val="0"/>
              </a:spcBef>
              <a:buNone/>
            </a:pPr>
            <a:r>
              <a:rPr lang="en-US" altLang="en-US" sz="1500">
                <a:solidFill>
                  <a:srgbClr val="FFFFFF"/>
                </a:solidFill>
                <a:latin typeface="Arial" pitchFamily="34" charset="0"/>
              </a:rPr>
              <a:t>NYU School of Medicine</a:t>
            </a:r>
            <a:endParaRPr lang="en-US" altLang="en-US" sz="2775">
              <a:latin typeface="Arial" pitchFamily="34" charset="0"/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511227" y="4358248"/>
            <a:ext cx="8121551" cy="640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250">
                <a:ea typeface="MS PGothic" panose="020B0600070205080204" pitchFamily="34" charset="-128"/>
              </a:rPr>
              <a:t>Practice Makes Perfect:  </a:t>
            </a:r>
            <a:br>
              <a:rPr lang="en-US" sz="2250">
                <a:ea typeface="MS PGothic" panose="020B0600070205080204" pitchFamily="34" charset="-128"/>
              </a:rPr>
            </a:br>
            <a:r>
              <a:rPr lang="en-US" sz="2250">
                <a:ea typeface="MS PGothic" panose="020B0600070205080204" pitchFamily="34" charset="-128"/>
              </a:rPr>
              <a:t>Towards Making CME More Systematic</a:t>
            </a: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/>
              <a:cs typeface="Arial"/>
              <a:sym typeface="Helvetica Neue 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3895" y="4422951"/>
            <a:ext cx="8356821" cy="2555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 Master Adaptive Learner Framework</a:t>
            </a:r>
          </a:p>
        </p:txBody>
      </p:sp>
    </p:spTree>
    <p:extLst>
      <p:ext uri="{BB962C8B-B14F-4D97-AF65-F5344CB8AC3E}">
        <p14:creationId xmlns:p14="http://schemas.microsoft.com/office/powerpoint/2010/main" val="14525802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ulmonary embolism flow chart">
            <a:extLst>
              <a:ext uri="{FF2B5EF4-FFF2-40B4-BE49-F238E27FC236}">
                <a16:creationId xmlns:a16="http://schemas.microsoft.com/office/drawing/2014/main" xmlns="" id="{14A9E70C-67C4-4AE3-B05F-DF5046D2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46" y="137221"/>
            <a:ext cx="5308310" cy="64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7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Adaptive Expertise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49B4C5-F1AA-4532-B609-8EB4795C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93" y="1637993"/>
            <a:ext cx="510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87" y="1105208"/>
            <a:ext cx="6460025" cy="46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6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05182" y="2545211"/>
            <a:ext cx="4501946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7AAD5D-5F33-4075-91C8-973DF2EA33CC}"/>
              </a:ext>
            </a:extLst>
          </p:cNvPr>
          <p:cNvSpPr txBox="1"/>
          <p:nvPr/>
        </p:nvSpPr>
        <p:spPr>
          <a:xfrm rot="20605153">
            <a:off x="5535563" y="2207340"/>
            <a:ext cx="866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ADAPTIVE </a:t>
            </a:r>
          </a:p>
          <a:p>
            <a:r>
              <a:rPr lang="en-US" sz="1200" b="1"/>
              <a:t>EXPERT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DA02F39-2EB4-47FF-8B2C-2D8900FCB3AE}"/>
              </a:ext>
            </a:extLst>
          </p:cNvPr>
          <p:cNvSpPr/>
          <p:nvPr/>
        </p:nvSpPr>
        <p:spPr>
          <a:xfrm>
            <a:off x="6291047" y="2302680"/>
            <a:ext cx="442128" cy="4188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3190352" y="2093272"/>
            <a:ext cx="5612004" cy="1335729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7AAD5D-5F33-4075-91C8-973DF2EA33CC}"/>
              </a:ext>
            </a:extLst>
          </p:cNvPr>
          <p:cNvSpPr txBox="1"/>
          <p:nvPr/>
        </p:nvSpPr>
        <p:spPr>
          <a:xfrm rot="20605153">
            <a:off x="5535563" y="2207340"/>
            <a:ext cx="866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ADAPTIVE </a:t>
            </a:r>
          </a:p>
          <a:p>
            <a:r>
              <a:rPr lang="en-US" sz="1200" b="1"/>
              <a:t>EXPERT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DA02F39-2EB4-47FF-8B2C-2D8900FCB3AE}"/>
              </a:ext>
            </a:extLst>
          </p:cNvPr>
          <p:cNvSpPr/>
          <p:nvPr/>
        </p:nvSpPr>
        <p:spPr>
          <a:xfrm>
            <a:off x="6291047" y="2302680"/>
            <a:ext cx="442128" cy="4188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330506" y="4142342"/>
            <a:ext cx="7910111" cy="133304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97455" y="1663547"/>
            <a:ext cx="7403335" cy="4109292"/>
          </a:xfrm>
          <a:custGeom>
            <a:avLst/>
            <a:gdLst>
              <a:gd name="connsiteX0" fmla="*/ 0 w 7403335"/>
              <a:gd name="connsiteY0" fmla="*/ 4109292 h 4109292"/>
              <a:gd name="connsiteX1" fmla="*/ 2038121 w 7403335"/>
              <a:gd name="connsiteY1" fmla="*/ 4076241 h 4109292"/>
              <a:gd name="connsiteX2" fmla="*/ 3701668 w 7403335"/>
              <a:gd name="connsiteY2" fmla="*/ 3844887 h 4109292"/>
              <a:gd name="connsiteX3" fmla="*/ 5420299 w 7403335"/>
              <a:gd name="connsiteY3" fmla="*/ 3150824 h 4109292"/>
              <a:gd name="connsiteX4" fmla="*/ 6533003 w 7403335"/>
              <a:gd name="connsiteY4" fmla="*/ 2126255 h 4109292"/>
              <a:gd name="connsiteX5" fmla="*/ 7105880 w 7403335"/>
              <a:gd name="connsiteY5" fmla="*/ 1057619 h 4109292"/>
              <a:gd name="connsiteX6" fmla="*/ 7315200 w 7403335"/>
              <a:gd name="connsiteY6" fmla="*/ 341523 h 4109292"/>
              <a:gd name="connsiteX7" fmla="*/ 7403335 w 7403335"/>
              <a:gd name="connsiteY7" fmla="*/ 0 h 41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3335" h="4109292">
                <a:moveTo>
                  <a:pt x="0" y="4109292"/>
                </a:moveTo>
                <a:lnTo>
                  <a:pt x="2038121" y="4076241"/>
                </a:lnTo>
                <a:cubicBezTo>
                  <a:pt x="2655066" y="4032174"/>
                  <a:pt x="3137972" y="3999123"/>
                  <a:pt x="3701668" y="3844887"/>
                </a:cubicBezTo>
                <a:cubicBezTo>
                  <a:pt x="4265364" y="3690651"/>
                  <a:pt x="4948410" y="3437263"/>
                  <a:pt x="5420299" y="3150824"/>
                </a:cubicBezTo>
                <a:cubicBezTo>
                  <a:pt x="5892188" y="2864385"/>
                  <a:pt x="6252073" y="2475122"/>
                  <a:pt x="6533003" y="2126255"/>
                </a:cubicBezTo>
                <a:cubicBezTo>
                  <a:pt x="6813933" y="1777388"/>
                  <a:pt x="6975514" y="1355074"/>
                  <a:pt x="7105880" y="1057619"/>
                </a:cubicBezTo>
                <a:cubicBezTo>
                  <a:pt x="7236246" y="760164"/>
                  <a:pt x="7265624" y="517793"/>
                  <a:pt x="7315200" y="341523"/>
                </a:cubicBezTo>
                <a:cubicBezTo>
                  <a:pt x="7364776" y="165253"/>
                  <a:pt x="7384055" y="82626"/>
                  <a:pt x="7403335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0845" y="4572000"/>
            <a:ext cx="5420298" cy="1112703"/>
          </a:xfrm>
          <a:custGeom>
            <a:avLst/>
            <a:gdLst>
              <a:gd name="connsiteX0" fmla="*/ 0 w 5420298"/>
              <a:gd name="connsiteY0" fmla="*/ 1013551 h 1112703"/>
              <a:gd name="connsiteX1" fmla="*/ 5420298 w 5420298"/>
              <a:gd name="connsiteY1" fmla="*/ 0 h 1112703"/>
              <a:gd name="connsiteX2" fmla="*/ 4373696 w 5420298"/>
              <a:gd name="connsiteY2" fmla="*/ 484742 h 1112703"/>
              <a:gd name="connsiteX3" fmla="*/ 2974554 w 5420298"/>
              <a:gd name="connsiteY3" fmla="*/ 914400 h 1112703"/>
              <a:gd name="connsiteX4" fmla="*/ 2137272 w 5420298"/>
              <a:gd name="connsiteY4" fmla="*/ 1046602 h 1112703"/>
              <a:gd name="connsiteX5" fmla="*/ 1156771 w 5420298"/>
              <a:gd name="connsiteY5" fmla="*/ 1112703 h 1112703"/>
              <a:gd name="connsiteX6" fmla="*/ 0 w 5420298"/>
              <a:gd name="connsiteY6" fmla="*/ 1013551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0298" h="1112703">
                <a:moveTo>
                  <a:pt x="0" y="1013551"/>
                </a:moveTo>
                <a:lnTo>
                  <a:pt x="5420298" y="0"/>
                </a:lnTo>
                <a:lnTo>
                  <a:pt x="4373696" y="484742"/>
                </a:lnTo>
                <a:lnTo>
                  <a:pt x="2974554" y="914400"/>
                </a:lnTo>
                <a:lnTo>
                  <a:pt x="2137272" y="1046602"/>
                </a:lnTo>
                <a:lnTo>
                  <a:pt x="1156771" y="1112703"/>
                </a:lnTo>
                <a:lnTo>
                  <a:pt x="0" y="10135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402879">
            <a:off x="6389784" y="1707481"/>
            <a:ext cx="1608463" cy="2622015"/>
          </a:xfrm>
          <a:custGeom>
            <a:avLst/>
            <a:gdLst>
              <a:gd name="connsiteX0" fmla="*/ 0 w 1608463"/>
              <a:gd name="connsiteY0" fmla="*/ 2622015 h 2622015"/>
              <a:gd name="connsiteX1" fmla="*/ 1608463 w 1608463"/>
              <a:gd name="connsiteY1" fmla="*/ 2346593 h 2622015"/>
              <a:gd name="connsiteX2" fmla="*/ 1509311 w 1608463"/>
              <a:gd name="connsiteY2" fmla="*/ 0 h 2622015"/>
              <a:gd name="connsiteX3" fmla="*/ 1355075 w 1608463"/>
              <a:gd name="connsiteY3" fmla="*/ 826265 h 2622015"/>
              <a:gd name="connsiteX4" fmla="*/ 1068636 w 1608463"/>
              <a:gd name="connsiteY4" fmla="*/ 1432193 h 2622015"/>
              <a:gd name="connsiteX5" fmla="*/ 749147 w 1608463"/>
              <a:gd name="connsiteY5" fmla="*/ 1949986 h 2622015"/>
              <a:gd name="connsiteX6" fmla="*/ 473725 w 1608463"/>
              <a:gd name="connsiteY6" fmla="*/ 2236424 h 2622015"/>
              <a:gd name="connsiteX7" fmla="*/ 0 w 1608463"/>
              <a:gd name="connsiteY7" fmla="*/ 2622015 h 262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463" h="2622015">
                <a:moveTo>
                  <a:pt x="0" y="2622015"/>
                </a:moveTo>
                <a:lnTo>
                  <a:pt x="1608463" y="2346593"/>
                </a:lnTo>
                <a:lnTo>
                  <a:pt x="1509311" y="0"/>
                </a:lnTo>
                <a:lnTo>
                  <a:pt x="1355075" y="826265"/>
                </a:lnTo>
                <a:lnTo>
                  <a:pt x="1068636" y="1432193"/>
                </a:lnTo>
                <a:lnTo>
                  <a:pt x="749147" y="1949986"/>
                </a:lnTo>
                <a:lnTo>
                  <a:pt x="473725" y="2236424"/>
                </a:lnTo>
                <a:lnTo>
                  <a:pt x="0" y="26220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977" y="2348947"/>
            <a:ext cx="551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Adaptive Learning compared with Linear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948" y="5150119"/>
            <a:ext cx="40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Initial Investment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5095" y="3291933"/>
            <a:ext cx="221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Learning begets Learning</a:t>
            </a:r>
          </a:p>
        </p:txBody>
      </p:sp>
    </p:spTree>
    <p:extLst>
      <p:ext uri="{BB962C8B-B14F-4D97-AF65-F5344CB8AC3E}">
        <p14:creationId xmlns:p14="http://schemas.microsoft.com/office/powerpoint/2010/main" val="168470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A0BB41-1064-41C3-B377-811250B823BF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326539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Planning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1416190-A4D9-4A06-85CD-954BFEE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>
                <a:latin typeface="Minion-Regular"/>
              </a:rPr>
              <a:t>The Planning phase incorporates three stages:</a:t>
            </a:r>
          </a:p>
          <a:p>
            <a:pPr marL="0" indent="0">
              <a:buNone/>
            </a:pPr>
            <a:endParaRPr lang="en-US" sz="2100">
              <a:latin typeface="Minion-Regular"/>
            </a:endParaRPr>
          </a:p>
          <a:p>
            <a:r>
              <a:rPr lang="en-US" sz="2100">
                <a:latin typeface="Minion-Regular"/>
              </a:rPr>
              <a:t>Identifying a gap</a:t>
            </a:r>
          </a:p>
          <a:p>
            <a:r>
              <a:rPr lang="en-US" sz="2100">
                <a:latin typeface="Minion-Regular"/>
              </a:rPr>
              <a:t>Prioritizing opportunities</a:t>
            </a:r>
          </a:p>
          <a:p>
            <a:r>
              <a:rPr lang="en-US" sz="2100">
                <a:latin typeface="Minion-Regular"/>
              </a:rPr>
              <a:t>Finding and appraising resources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5540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2D4FD8-AD1A-4549-87BD-36E6835AE8FF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193846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Learning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1416190-A4D9-4A06-85CD-954BFEE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latin typeface="Minion-Regular"/>
              </a:rPr>
              <a:t>How do I learn?  </a:t>
            </a:r>
          </a:p>
          <a:p>
            <a:pPr marL="0" indent="0">
              <a:buNone/>
            </a:pPr>
            <a:endParaRPr lang="en-US" sz="2000">
              <a:latin typeface="Minion-Regular"/>
            </a:endParaRP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The Learning phase is a period of intense focus in which the student wrestles with internalizing her new understandings that address her identified gap in knowledge, skill, or attitude.</a:t>
            </a:r>
          </a:p>
          <a:p>
            <a:pPr marL="0" indent="0">
              <a:buNone/>
            </a:pPr>
            <a:endParaRPr lang="en-US" sz="2000">
              <a:latin typeface="Minion-Regular"/>
            </a:endParaRPr>
          </a:p>
          <a:p>
            <a:r>
              <a:rPr lang="en-US" sz="2000">
                <a:latin typeface="Minion-Regular"/>
              </a:rPr>
              <a:t>Critical thinking</a:t>
            </a:r>
          </a:p>
          <a:p>
            <a:r>
              <a:rPr lang="en-US" sz="2000">
                <a:latin typeface="Minion-Regular"/>
              </a:rPr>
              <a:t>Evidence-based Learning</a:t>
            </a:r>
          </a:p>
          <a:p>
            <a:r>
              <a:rPr lang="en-US" sz="2000">
                <a:latin typeface="Minion-Regular"/>
              </a:rPr>
              <a:t>Science of Learning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437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Ambition</a:t>
            </a:r>
          </a:p>
          <a:p>
            <a:r>
              <a:rPr lang="en-US" dirty="0"/>
              <a:t>Definition of the Master Adaptive Learner Framework</a:t>
            </a:r>
          </a:p>
          <a:p>
            <a:r>
              <a:rPr lang="en-US" dirty="0"/>
              <a:t>Adaptive Expertise </a:t>
            </a:r>
          </a:p>
          <a:p>
            <a:r>
              <a:rPr lang="en-US" dirty="0"/>
              <a:t>Component learning processes</a:t>
            </a:r>
          </a:p>
          <a:p>
            <a:endParaRPr lang="en-US" dirty="0"/>
          </a:p>
          <a:p>
            <a:r>
              <a:rPr lang="en-US" dirty="0"/>
              <a:t>Disclosure:   Funded investigator with the American Medical Association “Accelerating Change in Education” initiative.</a:t>
            </a:r>
          </a:p>
        </p:txBody>
      </p:sp>
      <p:pic>
        <p:nvPicPr>
          <p:cNvPr id="1026" name="Picture 2" descr="Image result for ama logo">
            <a:extLst>
              <a:ext uri="{FF2B5EF4-FFF2-40B4-BE49-F238E27FC236}">
                <a16:creationId xmlns:a16="http://schemas.microsoft.com/office/drawing/2014/main" xmlns="" id="{172687F5-2880-448F-82E2-4B77A0A7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3" y="507442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1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BA6DB5-CCA1-430B-BBAB-1183B948F288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407931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Assessing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1416190-A4D9-4A06-85CD-954BFEE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latin typeface="Minion-Regular"/>
              </a:rPr>
              <a:t>Did the learning work? </a:t>
            </a:r>
          </a:p>
          <a:p>
            <a:pPr marL="0" indent="0">
              <a:buNone/>
            </a:pPr>
            <a:endParaRPr lang="en-US" sz="2000">
              <a:latin typeface="Minion-Regular"/>
            </a:endParaRP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She begins to use the new knowledge, skills, or attitudes to address the initial challenge and, in doing so, begins to form an opinion about its effectiveness.</a:t>
            </a:r>
          </a:p>
          <a:p>
            <a:pPr marL="0" indent="0">
              <a:buNone/>
            </a:pPr>
            <a:endParaRPr lang="en-US" sz="2000">
              <a:latin typeface="Minion-Regular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latin typeface="Minion-Regular"/>
              </a:rPr>
              <a:t>Accept?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latin typeface="Minion-Regular"/>
              </a:rPr>
              <a:t>Reject?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110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273411-D9CC-40D6-9489-77A0DBD460F4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59951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Adjusting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1416190-A4D9-4A06-85CD-954BFEEC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latin typeface="Minion-Regular"/>
              </a:rPr>
              <a:t>The implications of applying her new</a:t>
            </a: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learning in the clinical workspace are</a:t>
            </a: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considerable. </a:t>
            </a:r>
          </a:p>
          <a:p>
            <a:pPr marL="0" indent="0">
              <a:buNone/>
            </a:pPr>
            <a:endParaRPr lang="en-US" sz="2000">
              <a:latin typeface="Minion-Regular"/>
            </a:endParaRP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The learner must consider</a:t>
            </a: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whether the change needed is:</a:t>
            </a: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	&gt; Individual or system level</a:t>
            </a:r>
          </a:p>
          <a:p>
            <a:pPr marL="0" indent="0">
              <a:buNone/>
            </a:pPr>
            <a:r>
              <a:rPr lang="en-US" sz="2000">
                <a:latin typeface="Minion-Regular"/>
              </a:rPr>
              <a:t>	&gt; Routine or Innovative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1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xmlns="" id="{CEDEF8B5-C197-487C-9954-11FF77DE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4000" b="1"/>
              <a:t>Process c/w Person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BF208A0-271F-4E7A-9A58-EA99F0E48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8" y="464883"/>
          <a:ext cx="9144000" cy="548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5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5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158"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Process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Person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r>
                        <a:rPr lang="en-CA" sz="2400"/>
                        <a:t>PLANNING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Generate</a:t>
                      </a:r>
                      <a:r>
                        <a:rPr lang="en-CA" sz="2400" baseline="0"/>
                        <a:t> questions</a:t>
                      </a:r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.Questioning attitude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en-CA" sz="2400"/>
                        <a:t>LEARNING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Critically appraise</a:t>
                      </a:r>
                    </a:p>
                    <a:p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.Knows how to learn</a:t>
                      </a:r>
                    </a:p>
                    <a:p>
                      <a:r>
                        <a:rPr lang="en-CA" sz="2400"/>
                        <a:t>.Habit of learning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r>
                        <a:rPr lang="en-CA" sz="2400"/>
                        <a:t>ASSESSING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Informed self assessment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.Feedback seeking behaviour</a:t>
                      </a:r>
                    </a:p>
                    <a:p>
                      <a:r>
                        <a:rPr lang="en-CA" sz="2400"/>
                        <a:t>.Metacognition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r>
                        <a:rPr lang="en-CA" sz="2400"/>
                        <a:t>ADJUSTING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Incorporates into system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.Microsystem aware</a:t>
                      </a:r>
                    </a:p>
                    <a:p>
                      <a:r>
                        <a:rPr lang="en-CA" sz="2400"/>
                        <a:t>.Ready to innovate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en-CA" sz="2400"/>
                        <a:t>Overall</a:t>
                      </a:r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.Fixed</a:t>
                      </a:r>
                      <a:r>
                        <a:rPr lang="en-CA" sz="2400" baseline="0"/>
                        <a:t> conception</a:t>
                      </a:r>
                    </a:p>
                    <a:p>
                      <a:r>
                        <a:rPr lang="en-CA" sz="2400" baseline="0"/>
                        <a:t>.Property of system</a:t>
                      </a:r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.Growth conception</a:t>
                      </a:r>
                    </a:p>
                    <a:p>
                      <a:r>
                        <a:rPr lang="en-CA" sz="2400"/>
                        <a:t>.Habits of mind</a:t>
                      </a:r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58"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 marL="91430" marR="91430" marT="45699" marB="45699"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 marL="91430" marR="91430" marT="45699" marB="4569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27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1" y="6172649"/>
            <a:ext cx="1758032" cy="6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94" name="Picture 4" descr="IIME_Vect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25" y="6317754"/>
            <a:ext cx="1904256" cy="3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6702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DF1CF5-264B-4C8F-82E0-9B761BC8B1FF}"/>
              </a:ext>
            </a:extLst>
          </p:cNvPr>
          <p:cNvSpPr/>
          <p:nvPr/>
        </p:nvSpPr>
        <p:spPr>
          <a:xfrm>
            <a:off x="3702818" y="3928905"/>
            <a:ext cx="924449" cy="834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CF6179-37EE-4B32-823E-7BE6C40DD041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393646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Planning</a:t>
            </a:r>
            <a:endParaRPr lang="en-US"/>
          </a:p>
        </p:txBody>
      </p:sp>
      <p:pic>
        <p:nvPicPr>
          <p:cNvPr id="4" name="Picture 3" descr="http://www.talyarkoni.org/blog/wp-content/uploads/2010/07/dunning_kruger.png">
            <a:extLst>
              <a:ext uri="{FF2B5EF4-FFF2-40B4-BE49-F238E27FC236}">
                <a16:creationId xmlns:a16="http://schemas.microsoft.com/office/drawing/2014/main" xmlns="" id="{ECDEDD00-D4F7-4EBE-8959-CD46CB7147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2" y="1572392"/>
            <a:ext cx="4883867" cy="43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056587-E882-4A3D-AEE4-DD8EFD2DCEDB}"/>
              </a:ext>
            </a:extLst>
          </p:cNvPr>
          <p:cNvSpPr/>
          <p:nvPr/>
        </p:nvSpPr>
        <p:spPr>
          <a:xfrm>
            <a:off x="2075818" y="1789797"/>
            <a:ext cx="3657600" cy="33455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38B5BC1-4E27-488B-A023-312ACCF397A1}"/>
              </a:ext>
            </a:extLst>
          </p:cNvPr>
          <p:cNvGrpSpPr/>
          <p:nvPr/>
        </p:nvGrpSpPr>
        <p:grpSpPr>
          <a:xfrm>
            <a:off x="2268662" y="2201490"/>
            <a:ext cx="2816878" cy="2743206"/>
            <a:chOff x="2268662" y="2201490"/>
            <a:chExt cx="2816878" cy="27432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AD2F014-0F9D-4885-BD1C-383C2A858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0506" y="2305501"/>
              <a:ext cx="2626192" cy="2556854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259CB8A-F5E3-485D-8F0E-4FA97C0C45B8}"/>
                </a:ext>
              </a:extLst>
            </p:cNvPr>
            <p:cNvSpPr/>
            <p:nvPr/>
          </p:nvSpPr>
          <p:spPr>
            <a:xfrm>
              <a:off x="3172231" y="3973957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A2F1B0B-7422-465C-8BED-350202626569}"/>
                </a:ext>
              </a:extLst>
            </p:cNvPr>
            <p:cNvSpPr/>
            <p:nvPr/>
          </p:nvSpPr>
          <p:spPr>
            <a:xfrm>
              <a:off x="4065685" y="3081947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4158BF-15F9-4CD8-9216-417ED50B724C}"/>
                </a:ext>
              </a:extLst>
            </p:cNvPr>
            <p:cNvSpPr/>
            <p:nvPr/>
          </p:nvSpPr>
          <p:spPr>
            <a:xfrm>
              <a:off x="4959864" y="2201490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31C8C1E-278B-4471-9F8D-40E554B31DF5}"/>
                </a:ext>
              </a:extLst>
            </p:cNvPr>
            <p:cNvSpPr/>
            <p:nvPr/>
          </p:nvSpPr>
          <p:spPr>
            <a:xfrm>
              <a:off x="2268662" y="4823354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227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Planning</a:t>
            </a:r>
            <a:endParaRPr lang="en-US"/>
          </a:p>
        </p:txBody>
      </p:sp>
      <p:pic>
        <p:nvPicPr>
          <p:cNvPr id="4" name="Picture 3" descr="http://www.talyarkoni.org/blog/wp-content/uploads/2010/07/dunning_kruger.png">
            <a:extLst>
              <a:ext uri="{FF2B5EF4-FFF2-40B4-BE49-F238E27FC236}">
                <a16:creationId xmlns:a16="http://schemas.microsoft.com/office/drawing/2014/main" xmlns="" id="{ECDEDD00-D4F7-4EBE-8959-CD46CB7147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2" y="1572392"/>
            <a:ext cx="4883867" cy="4376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EFADB0E-9BA7-4ADC-8A2D-DBB9749671BD}"/>
              </a:ext>
            </a:extLst>
          </p:cNvPr>
          <p:cNvGrpSpPr/>
          <p:nvPr/>
        </p:nvGrpSpPr>
        <p:grpSpPr>
          <a:xfrm>
            <a:off x="2268662" y="2201490"/>
            <a:ext cx="2816878" cy="2743206"/>
            <a:chOff x="2268662" y="2201490"/>
            <a:chExt cx="2816878" cy="274320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3F3B9807-CED5-4A69-A55D-03A88A537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0506" y="2305501"/>
              <a:ext cx="2626192" cy="2556854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2628235-7AC5-48AE-A9CD-8CDF357C72FD}"/>
                </a:ext>
              </a:extLst>
            </p:cNvPr>
            <p:cNvSpPr/>
            <p:nvPr/>
          </p:nvSpPr>
          <p:spPr>
            <a:xfrm>
              <a:off x="3172231" y="3973957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0C0A8E3-D038-4F63-AFBC-0411094BE8EA}"/>
                </a:ext>
              </a:extLst>
            </p:cNvPr>
            <p:cNvSpPr/>
            <p:nvPr/>
          </p:nvSpPr>
          <p:spPr>
            <a:xfrm>
              <a:off x="4065685" y="3081947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82E77F2-CEE4-40F1-AF27-713248C8D149}"/>
                </a:ext>
              </a:extLst>
            </p:cNvPr>
            <p:cNvSpPr/>
            <p:nvPr/>
          </p:nvSpPr>
          <p:spPr>
            <a:xfrm>
              <a:off x="4959864" y="2201490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82CE1B6-2CD6-401F-AF3A-2A8E77F7CDFE}"/>
                </a:ext>
              </a:extLst>
            </p:cNvPr>
            <p:cNvSpPr/>
            <p:nvPr/>
          </p:nvSpPr>
          <p:spPr>
            <a:xfrm>
              <a:off x="2268662" y="4823354"/>
              <a:ext cx="125676" cy="1213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11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DF1CF5-264B-4C8F-82E0-9B761BC8B1FF}"/>
              </a:ext>
            </a:extLst>
          </p:cNvPr>
          <p:cNvSpPr/>
          <p:nvPr/>
        </p:nvSpPr>
        <p:spPr>
          <a:xfrm>
            <a:off x="3114989" y="4662435"/>
            <a:ext cx="924449" cy="834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6C6654-E4CE-4611-A3AE-8BCF66AB4718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2084004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B6666-4D74-4FA0-AB7A-DD93F060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304118"/>
            <a:ext cx="7893844" cy="33943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FC902B-6EF7-419D-BAAD-EAD14CB822BE}"/>
              </a:ext>
            </a:extLst>
          </p:cNvPr>
          <p:cNvSpPr/>
          <p:nvPr/>
        </p:nvSpPr>
        <p:spPr>
          <a:xfrm>
            <a:off x="2209800" y="3048000"/>
            <a:ext cx="2971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0AB5CF-EB93-40D0-AC0E-BBAC321BC024}"/>
              </a:ext>
            </a:extLst>
          </p:cNvPr>
          <p:cNvSpPr/>
          <p:nvPr/>
        </p:nvSpPr>
        <p:spPr>
          <a:xfrm>
            <a:off x="2185987" y="4373235"/>
            <a:ext cx="2971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3500F9-A5D3-4FAF-B949-EACA85CFE7EC}"/>
              </a:ext>
            </a:extLst>
          </p:cNvPr>
          <p:cNvSpPr/>
          <p:nvPr/>
        </p:nvSpPr>
        <p:spPr>
          <a:xfrm>
            <a:off x="5181600" y="4388454"/>
            <a:ext cx="3276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689399-D9B6-46E4-BB73-5E95CEAE5E78}"/>
              </a:ext>
            </a:extLst>
          </p:cNvPr>
          <p:cNvSpPr/>
          <p:nvPr/>
        </p:nvSpPr>
        <p:spPr>
          <a:xfrm>
            <a:off x="5181600" y="3047999"/>
            <a:ext cx="3276600" cy="1325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7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" y="1610570"/>
            <a:ext cx="8132885" cy="357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0A44F1-0486-4F6F-B797-FC88C6E55556}"/>
              </a:ext>
            </a:extLst>
          </p:cNvPr>
          <p:cNvSpPr txBox="1"/>
          <p:nvPr/>
        </p:nvSpPr>
        <p:spPr>
          <a:xfrm>
            <a:off x="5468236" y="5388344"/>
            <a:ext cx="590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Academic Medicine</a:t>
            </a:r>
            <a:r>
              <a:rPr lang="en-US" sz="1400" dirty="0"/>
              <a:t>, </a:t>
            </a:r>
            <a:r>
              <a:rPr lang="en-US" sz="1400" i="1" dirty="0"/>
              <a:t>92</a:t>
            </a:r>
            <a:r>
              <a:rPr lang="en-US" sz="1400" dirty="0"/>
              <a:t>(1), pp.70-75.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471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B6666-4D74-4FA0-AB7A-DD93F060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304118"/>
            <a:ext cx="7893844" cy="33943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0AB5CF-EB93-40D0-AC0E-BBAC321BC024}"/>
              </a:ext>
            </a:extLst>
          </p:cNvPr>
          <p:cNvSpPr/>
          <p:nvPr/>
        </p:nvSpPr>
        <p:spPr>
          <a:xfrm>
            <a:off x="2185987" y="4373235"/>
            <a:ext cx="2971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689399-D9B6-46E4-BB73-5E95CEAE5E78}"/>
              </a:ext>
            </a:extLst>
          </p:cNvPr>
          <p:cNvSpPr/>
          <p:nvPr/>
        </p:nvSpPr>
        <p:spPr>
          <a:xfrm>
            <a:off x="5181600" y="3047999"/>
            <a:ext cx="3276600" cy="1325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60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B6666-4D74-4FA0-AB7A-DD93F060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304118"/>
            <a:ext cx="7893844" cy="33943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689399-D9B6-46E4-BB73-5E95CEAE5E78}"/>
              </a:ext>
            </a:extLst>
          </p:cNvPr>
          <p:cNvSpPr/>
          <p:nvPr/>
        </p:nvSpPr>
        <p:spPr>
          <a:xfrm>
            <a:off x="5181600" y="3047999"/>
            <a:ext cx="3276600" cy="1325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91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B6666-4D74-4FA0-AB7A-DD93F060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304118"/>
            <a:ext cx="7893844" cy="33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DF1CF5-264B-4C8F-82E0-9B761BC8B1FF}"/>
              </a:ext>
            </a:extLst>
          </p:cNvPr>
          <p:cNvSpPr/>
          <p:nvPr/>
        </p:nvSpPr>
        <p:spPr>
          <a:xfrm>
            <a:off x="3331028" y="1356527"/>
            <a:ext cx="924449" cy="834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9A1FC0-0911-4662-9980-8ADC9058A5A5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2291434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Adaptive Expertise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49B4C5-F1AA-4532-B609-8EB4795C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93" y="1637993"/>
            <a:ext cx="510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8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DF1CF5-264B-4C8F-82E0-9B761BC8B1FF}"/>
              </a:ext>
            </a:extLst>
          </p:cNvPr>
          <p:cNvSpPr/>
          <p:nvPr/>
        </p:nvSpPr>
        <p:spPr>
          <a:xfrm>
            <a:off x="2738175" y="2064936"/>
            <a:ext cx="924449" cy="834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B50510-6D34-4A69-8D15-2B103BC6D58D}"/>
              </a:ext>
            </a:extLst>
          </p:cNvPr>
          <p:cNvSpPr txBox="1"/>
          <p:nvPr/>
        </p:nvSpPr>
        <p:spPr>
          <a:xfrm>
            <a:off x="381838" y="267065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Master Adaptive Learner</a:t>
            </a:r>
          </a:p>
        </p:txBody>
      </p:sp>
    </p:spTree>
    <p:extLst>
      <p:ext uri="{BB962C8B-B14F-4D97-AF65-F5344CB8AC3E}">
        <p14:creationId xmlns:p14="http://schemas.microsoft.com/office/powerpoint/2010/main" val="1315972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xmlns="" id="{75541A1C-6328-4BE3-A801-D3CFC15F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33" y="1564763"/>
            <a:ext cx="6084734" cy="45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FC999-3E76-4C99-AB28-ED670808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Rogers Innovation Curve</a:t>
            </a:r>
          </a:p>
        </p:txBody>
      </p:sp>
    </p:spTree>
    <p:extLst>
      <p:ext uri="{BB962C8B-B14F-4D97-AF65-F5344CB8AC3E}">
        <p14:creationId xmlns:p14="http://schemas.microsoft.com/office/powerpoint/2010/main" val="373942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3" y="36871"/>
            <a:ext cx="4426863" cy="678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60EED-1CE1-4C6D-81CF-90CB431CA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1" t="84918"/>
          <a:stretch/>
        </p:blipFill>
        <p:spPr bwMode="auto">
          <a:xfrm>
            <a:off x="4991808" y="1749314"/>
            <a:ext cx="4152192" cy="21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4E3FE99-2EE0-4A47-990B-C5E9C2ED73D5}"/>
              </a:ext>
            </a:extLst>
          </p:cNvPr>
          <p:cNvCxnSpPr/>
          <p:nvPr/>
        </p:nvCxnSpPr>
        <p:spPr>
          <a:xfrm flipV="1">
            <a:off x="2798466" y="3597310"/>
            <a:ext cx="2193342" cy="235633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EBD3EB-F9DA-401C-AA3D-F4E0E1C1789F}"/>
              </a:ext>
            </a:extLst>
          </p:cNvPr>
          <p:cNvCxnSpPr>
            <a:cxnSpLocks/>
          </p:cNvCxnSpPr>
          <p:nvPr/>
        </p:nvCxnSpPr>
        <p:spPr>
          <a:xfrm flipV="1">
            <a:off x="4554030" y="3632479"/>
            <a:ext cx="4177988" cy="236802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A0C115B-EB24-4A64-88B7-A6915911FDB2}"/>
              </a:ext>
            </a:extLst>
          </p:cNvPr>
          <p:cNvCxnSpPr>
            <a:cxnSpLocks/>
          </p:cNvCxnSpPr>
          <p:nvPr/>
        </p:nvCxnSpPr>
        <p:spPr>
          <a:xfrm flipV="1">
            <a:off x="3575990" y="3597310"/>
            <a:ext cx="3171382" cy="232116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19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594236-CDA7-42A4-AEA3-568213A36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 t="2794" b="6137"/>
          <a:stretch/>
        </p:blipFill>
        <p:spPr>
          <a:xfrm rot="21480000">
            <a:off x="1002889" y="1142496"/>
            <a:ext cx="7290164" cy="4622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197399-C791-43FF-8ED0-79428E6AF09F}"/>
              </a:ext>
            </a:extLst>
          </p:cNvPr>
          <p:cNvSpPr txBox="1"/>
          <p:nvPr/>
        </p:nvSpPr>
        <p:spPr>
          <a:xfrm rot="21388738">
            <a:off x="3166849" y="1204998"/>
            <a:ext cx="2083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Traditional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E70B42-2855-468F-A563-D207EB371ACB}"/>
              </a:ext>
            </a:extLst>
          </p:cNvPr>
          <p:cNvSpPr txBox="1"/>
          <p:nvPr/>
        </p:nvSpPr>
        <p:spPr>
          <a:xfrm rot="21388738">
            <a:off x="5593092" y="1141358"/>
            <a:ext cx="19770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Adaptive Expertise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604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6ABA7-8FFE-4264-B335-1E95A681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0005"/>
            <a:ext cx="7886700" cy="1325563"/>
          </a:xfrm>
        </p:spPr>
        <p:txBody>
          <a:bodyPr/>
          <a:lstStyle/>
          <a:p>
            <a:r>
              <a:rPr lang="en-US" u="sng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4F610-24E5-41DF-BCCB-4231061CE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MASTER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ADAPTIVE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LEARNER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EA8C7C-1B91-404F-83AD-36E8C64D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7554" y="2314156"/>
            <a:ext cx="3887391" cy="3684588"/>
          </a:xfrm>
        </p:spPr>
        <p:txBody>
          <a:bodyPr>
            <a:normAutofit lnSpcReduction="10000"/>
          </a:bodyPr>
          <a:lstStyle/>
          <a:p>
            <a:r>
              <a:rPr lang="en-US"/>
              <a:t>Mastery of the theories and methods of learning</a:t>
            </a:r>
          </a:p>
          <a:p>
            <a:endParaRPr lang="en-US"/>
          </a:p>
          <a:p>
            <a:r>
              <a:rPr lang="en-US"/>
              <a:t>Discerning right level of innovation </a:t>
            </a:r>
          </a:p>
          <a:p>
            <a:endParaRPr lang="en-US"/>
          </a:p>
          <a:p>
            <a:r>
              <a:rPr lang="en-US"/>
              <a:t>Learning part of core identity of a clinician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A41F8-D959-499A-9226-744641232E5A}"/>
              </a:ext>
            </a:extLst>
          </p:cNvPr>
          <p:cNvSpPr/>
          <p:nvPr/>
        </p:nvSpPr>
        <p:spPr>
          <a:xfrm>
            <a:off x="321547" y="2069960"/>
            <a:ext cx="8450664" cy="300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24EA890-C31B-48F1-8B1A-531D8135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61" y="738740"/>
            <a:ext cx="4115024" cy="5049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703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6ABA7-8FFE-4264-B335-1E95A681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0005"/>
            <a:ext cx="7886700" cy="1325563"/>
          </a:xfrm>
        </p:spPr>
        <p:txBody>
          <a:bodyPr/>
          <a:lstStyle/>
          <a:p>
            <a:r>
              <a:rPr lang="en-US" u="sng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4F610-24E5-41DF-BCCB-4231061CE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MASTER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ADAPTIVE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LEARNER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EA8C7C-1B91-404F-83AD-36E8C64D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7554" y="2314156"/>
            <a:ext cx="3887391" cy="3684588"/>
          </a:xfrm>
        </p:spPr>
        <p:txBody>
          <a:bodyPr>
            <a:normAutofit lnSpcReduction="10000"/>
          </a:bodyPr>
          <a:lstStyle/>
          <a:p>
            <a:r>
              <a:rPr lang="en-US"/>
              <a:t>Mastery of the theories and methods of learning</a:t>
            </a:r>
          </a:p>
          <a:p>
            <a:endParaRPr lang="en-US"/>
          </a:p>
          <a:p>
            <a:r>
              <a:rPr lang="en-US"/>
              <a:t>Discerning right level of innovation vs. routine</a:t>
            </a:r>
          </a:p>
          <a:p>
            <a:endParaRPr lang="en-US"/>
          </a:p>
          <a:p>
            <a:r>
              <a:rPr lang="en-US"/>
              <a:t>Learning part of core identity of a clinician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A41F8-D959-499A-9226-744641232E5A}"/>
              </a:ext>
            </a:extLst>
          </p:cNvPr>
          <p:cNvSpPr/>
          <p:nvPr/>
        </p:nvSpPr>
        <p:spPr>
          <a:xfrm>
            <a:off x="321547" y="2069960"/>
            <a:ext cx="8450664" cy="140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0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6ABA7-8FFE-4264-B335-1E95A681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0005"/>
            <a:ext cx="7886700" cy="1325563"/>
          </a:xfrm>
        </p:spPr>
        <p:txBody>
          <a:bodyPr/>
          <a:lstStyle/>
          <a:p>
            <a:r>
              <a:rPr lang="en-US" u="sng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4F610-24E5-41DF-BCCB-4231061CE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MASTER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ADAPTIVE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LEARNER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EA8C7C-1B91-404F-83AD-36E8C64D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7554" y="2314156"/>
            <a:ext cx="3887391" cy="3684588"/>
          </a:xfrm>
        </p:spPr>
        <p:txBody>
          <a:bodyPr>
            <a:normAutofit lnSpcReduction="10000"/>
          </a:bodyPr>
          <a:lstStyle/>
          <a:p>
            <a:r>
              <a:rPr lang="en-US"/>
              <a:t>Mastery of the theories and methods of learning</a:t>
            </a:r>
          </a:p>
          <a:p>
            <a:endParaRPr lang="en-US"/>
          </a:p>
          <a:p>
            <a:r>
              <a:rPr lang="en-US"/>
              <a:t>Discerning right level of innovation vs. routine</a:t>
            </a:r>
          </a:p>
          <a:p>
            <a:endParaRPr lang="en-US"/>
          </a:p>
          <a:p>
            <a:r>
              <a:rPr lang="en-US"/>
              <a:t>Learning part of core identity of a clinician</a:t>
            </a:r>
          </a:p>
        </p:txBody>
      </p:sp>
    </p:spTree>
    <p:extLst>
      <p:ext uri="{BB962C8B-B14F-4D97-AF65-F5344CB8AC3E}">
        <p14:creationId xmlns:p14="http://schemas.microsoft.com/office/powerpoint/2010/main" val="1387612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1DDC1B9B-0D15-4A74-B833-08CBA49B5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62489-93DF-476A-A2EE-AEF88DA4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724" y="-751614"/>
            <a:ext cx="7886700" cy="285273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Discussion!</a:t>
            </a:r>
          </a:p>
        </p:txBody>
      </p:sp>
    </p:spTree>
    <p:extLst>
      <p:ext uri="{BB962C8B-B14F-4D97-AF65-F5344CB8AC3E}">
        <p14:creationId xmlns:p14="http://schemas.microsoft.com/office/powerpoint/2010/main" val="1478381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62489-93DF-476A-A2EE-AEF88DA4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6" y="245835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Remaining slides are only for discussion and will be used only if </a:t>
            </a:r>
            <a:r>
              <a:rPr lang="en-US" err="1">
                <a:solidFill>
                  <a:schemeClr val="bg1"/>
                </a:solidFill>
              </a:rPr>
              <a:t>germaine</a:t>
            </a:r>
            <a:r>
              <a:rPr lang="en-US">
                <a:solidFill>
                  <a:schemeClr val="bg1"/>
                </a:solidFill>
              </a:rPr>
              <a:t> to a question.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9E80AE-2F3C-418C-AE71-3FEBBC04B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1D79BDE9-D929-4D95-AF18-7E8FDC99D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" y="703489"/>
            <a:ext cx="8480582" cy="50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6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F87068-2837-484E-ABE4-96B21D47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32" y="445700"/>
            <a:ext cx="5218754" cy="59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15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05985" y="2167449"/>
            <a:ext cx="4853637" cy="1355479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5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151904"/>
            <a:ext cx="6659546" cy="6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05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1C326-FD77-46DC-A189-4E8D09F4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1F51C5-E885-47C3-A03B-6A5909550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30"/>
          <a:stretch/>
        </p:blipFill>
        <p:spPr>
          <a:xfrm>
            <a:off x="1177928" y="2003937"/>
            <a:ext cx="7145079" cy="28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54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1C326-FD77-46DC-A189-4E8D09F4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0CA08-3EE8-49CA-9861-47F3AC1D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984"/>
            <a:ext cx="9144000" cy="22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998E43-E90C-487F-9CEA-800E73DCEDB8}"/>
              </a:ext>
            </a:extLst>
          </p:cNvPr>
          <p:cNvSpPr txBox="1"/>
          <p:nvPr/>
        </p:nvSpPr>
        <p:spPr>
          <a:xfrm rot="20605153">
            <a:off x="5535563" y="2207340"/>
            <a:ext cx="866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ADAPTIVE </a:t>
            </a:r>
          </a:p>
          <a:p>
            <a:r>
              <a:rPr lang="en-US" sz="1200" b="1"/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4252224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8"/>
            <a:ext cx="7561263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41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9EBCA-23ED-49AC-AD40-EEEB0A6C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57" y="0"/>
            <a:ext cx="617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9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49" y="857254"/>
            <a:ext cx="5850731" cy="51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19177-EB4C-46CB-B4AB-E0DDAFCB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Summary	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xmlns="" id="{498BCAFE-2247-4300-BCEE-B88DA265F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873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418" y="857253"/>
            <a:ext cx="6559346" cy="51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418" y="857253"/>
            <a:ext cx="6559346" cy="51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16147" y="4098208"/>
            <a:ext cx="1404784" cy="1028700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FF00"/>
                </a:solidFill>
              </a:rPr>
              <a:t>Adaptation/</a:t>
            </a:r>
          </a:p>
          <a:p>
            <a:pPr algn="ctr"/>
            <a:r>
              <a:rPr lang="en-US" sz="1350">
                <a:solidFill>
                  <a:srgbClr val="FFFF00"/>
                </a:solidFill>
              </a:rPr>
              <a:t>Innovation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28" y="857251"/>
            <a:ext cx="5319905" cy="514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534" y="2350525"/>
            <a:ext cx="1568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>
                <a:solidFill>
                  <a:srgbClr val="0070C0"/>
                </a:solidFill>
              </a:rPr>
              <a:t> Interns</a:t>
            </a:r>
          </a:p>
          <a:p>
            <a:pPr>
              <a:buFont typeface="Arial" pitchFamily="34" charset="0"/>
              <a:buChar char="•"/>
            </a:pPr>
            <a:r>
              <a:rPr lang="en-US" sz="3000">
                <a:solidFill>
                  <a:srgbClr val="0070C0"/>
                </a:solidFill>
              </a:rPr>
              <a:t> Senior</a:t>
            </a:r>
          </a:p>
          <a:p>
            <a:pPr>
              <a:buFont typeface="Arial" pitchFamily="34" charset="0"/>
              <a:buChar char="•"/>
            </a:pPr>
            <a:r>
              <a:rPr lang="en-US" sz="3000">
                <a:solidFill>
                  <a:srgbClr val="0070C0"/>
                </a:solidFill>
              </a:rPr>
              <a:t> Fellows</a:t>
            </a:r>
          </a:p>
        </p:txBody>
      </p:sp>
    </p:spTree>
    <p:extLst>
      <p:ext uri="{BB962C8B-B14F-4D97-AF65-F5344CB8AC3E}">
        <p14:creationId xmlns:p14="http://schemas.microsoft.com/office/powerpoint/2010/main" val="2303803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 Adaptive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Instructional</a:t>
            </a:r>
          </a:p>
          <a:p>
            <a:pPr lvl="1"/>
            <a:r>
              <a:rPr lang="en-US" sz="2100"/>
              <a:t>How do we engender learning during medical school or residency that INCREASES future learning?</a:t>
            </a:r>
          </a:p>
          <a:p>
            <a:pPr lvl="1"/>
            <a:endParaRPr lang="en-US" sz="2100"/>
          </a:p>
          <a:p>
            <a:r>
              <a:rPr lang="en-US" sz="2400"/>
              <a:t>Internal medicine example</a:t>
            </a:r>
          </a:p>
          <a:p>
            <a:r>
              <a:rPr lang="en-US" sz="2400"/>
              <a:t>Developmental aspects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22" y="3220186"/>
            <a:ext cx="3707423" cy="27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368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Hojat</a:t>
            </a:r>
            <a:r>
              <a:rPr lang="en-US"/>
              <a:t> – Jefferson Life-Long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28" y="1976050"/>
            <a:ext cx="78867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5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7" y="1171575"/>
            <a:ext cx="9208294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24795" y="3379225"/>
            <a:ext cx="4501946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7AAD5D-5F33-4075-91C8-973DF2EA33CC}"/>
              </a:ext>
            </a:extLst>
          </p:cNvPr>
          <p:cNvSpPr txBox="1"/>
          <p:nvPr/>
        </p:nvSpPr>
        <p:spPr>
          <a:xfrm rot="20605153">
            <a:off x="5535563" y="2207340"/>
            <a:ext cx="866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ADAPTIVE </a:t>
            </a:r>
          </a:p>
          <a:p>
            <a:r>
              <a:rPr lang="en-US" sz="1200" b="1"/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1331979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Master Adaptive Learner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Accelerating Change in Education </a:t>
            </a:r>
          </a:p>
          <a:p>
            <a:r>
              <a:rPr lang="en-US"/>
              <a:t>AMA Consortium</a:t>
            </a:r>
          </a:p>
          <a:p>
            <a:r>
              <a:rPr lang="en-US"/>
              <a:t>Vanderbilt University</a:t>
            </a:r>
          </a:p>
        </p:txBody>
      </p:sp>
      <p:sp>
        <p:nvSpPr>
          <p:cNvPr id="4" name="AutoShape 2" descr="Description: http://amaweb/wordtemplateforms/Templates/e-mail_logo.bmp"/>
          <p:cNvSpPr>
            <a:spLocks noChangeAspect="1" noChangeArrowheads="1"/>
          </p:cNvSpPr>
          <p:nvPr/>
        </p:nvSpPr>
        <p:spPr bwMode="auto">
          <a:xfrm>
            <a:off x="116681" y="703660"/>
            <a:ext cx="800100" cy="3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4253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IIME – Division of Learning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/>
              <a:t>Mission</a:t>
            </a:r>
            <a:r>
              <a:rPr lang="en-US"/>
              <a:t>:  Develop and integrate novel ways of collecting, analyzing and presenting education data to further medical education at NYU.</a:t>
            </a:r>
          </a:p>
          <a:p>
            <a:r>
              <a:rPr lang="en-US" u="sng"/>
              <a:t>Grant funding and Projects</a:t>
            </a:r>
            <a:r>
              <a:rPr lang="en-US"/>
              <a:t>:</a:t>
            </a:r>
          </a:p>
          <a:p>
            <a:pPr lvl="1"/>
            <a:r>
              <a:rPr lang="en-US"/>
              <a:t>Virtual patient panels (AMA)</a:t>
            </a:r>
          </a:p>
          <a:p>
            <a:pPr lvl="1"/>
            <a:r>
              <a:rPr lang="en-US"/>
              <a:t>Master Adaptive Learner (AMA)</a:t>
            </a:r>
          </a:p>
          <a:p>
            <a:pPr lvl="1"/>
            <a:r>
              <a:rPr lang="en-US"/>
              <a:t>Health Systems Science (AMA)</a:t>
            </a:r>
          </a:p>
          <a:p>
            <a:pPr lvl="1"/>
            <a:r>
              <a:rPr lang="en-US"/>
              <a:t>Visual diagnosis of ECGs (DOD, RCPSC)</a:t>
            </a:r>
          </a:p>
          <a:p>
            <a:pPr lvl="1"/>
            <a:r>
              <a:rPr lang="en-US"/>
              <a:t>Visual diagnosis of Radiographs (RCPSC, MED-U)</a:t>
            </a:r>
          </a:p>
          <a:p>
            <a:r>
              <a:rPr lang="en-US" u="sng"/>
              <a:t>Personnel</a:t>
            </a:r>
            <a:r>
              <a:rPr lang="en-US"/>
              <a:t>:</a:t>
            </a:r>
          </a:p>
          <a:p>
            <a:pPr lvl="1"/>
            <a:r>
              <a:rPr lang="en-US"/>
              <a:t>Research coordinator, programmer, data scientist,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231571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Adjusting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1014CA-4C60-4480-866F-A639BD28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83" y="1825626"/>
            <a:ext cx="47816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4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F87068-2837-484E-ABE4-96B21D47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5" y="38206"/>
            <a:ext cx="5931592" cy="6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4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7B91FA5-B745-498A-ABC1-6A5401750706}"/>
              </a:ext>
            </a:extLst>
          </p:cNvPr>
          <p:cNvCxnSpPr/>
          <p:nvPr/>
        </p:nvCxnSpPr>
        <p:spPr>
          <a:xfrm>
            <a:off x="0" y="1676400"/>
            <a:ext cx="39968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13D3BE3-44D7-4132-ACE4-99ADE59315A5}"/>
              </a:ext>
            </a:extLst>
          </p:cNvPr>
          <p:cNvCxnSpPr>
            <a:cxnSpLocks/>
          </p:cNvCxnSpPr>
          <p:nvPr/>
        </p:nvCxnSpPr>
        <p:spPr>
          <a:xfrm flipH="1">
            <a:off x="44246" y="1676400"/>
            <a:ext cx="3908322" cy="40312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CA54CE2-4358-4383-B297-16BACCB3A4CB}"/>
              </a:ext>
            </a:extLst>
          </p:cNvPr>
          <p:cNvCxnSpPr/>
          <p:nvPr/>
        </p:nvCxnSpPr>
        <p:spPr>
          <a:xfrm>
            <a:off x="19665" y="5707626"/>
            <a:ext cx="8947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453237FE-91E4-446C-88C5-CF0ACC1685C1}"/>
              </a:ext>
            </a:extLst>
          </p:cNvPr>
          <p:cNvSpPr/>
          <p:nvPr/>
        </p:nvSpPr>
        <p:spPr>
          <a:xfrm>
            <a:off x="5225844" y="4527756"/>
            <a:ext cx="791497" cy="1179870"/>
          </a:xfrm>
          <a:prstGeom prst="triangle">
            <a:avLst/>
          </a:prstGeom>
          <a:solidFill>
            <a:schemeClr val="tx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18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71CFEDAC-F67E-42F0-BC75-4E33C7E87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19" y="168818"/>
            <a:ext cx="4488850" cy="61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5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82A73F-D0F7-426D-AC60-A7A3D47C0B05}"/>
              </a:ext>
            </a:extLst>
          </p:cNvPr>
          <p:cNvSpPr txBox="1"/>
          <p:nvPr/>
        </p:nvSpPr>
        <p:spPr>
          <a:xfrm>
            <a:off x="1502862" y="496529"/>
            <a:ext cx="119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458C305-ECA7-4ACB-A148-79A6C954AC56}"/>
              </a:ext>
            </a:extLst>
          </p:cNvPr>
          <p:cNvCxnSpPr/>
          <p:nvPr/>
        </p:nvCxnSpPr>
        <p:spPr>
          <a:xfrm>
            <a:off x="2408903" y="17255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0030171-B945-4202-94FA-E41A924437DB}"/>
              </a:ext>
            </a:extLst>
          </p:cNvPr>
          <p:cNvCxnSpPr/>
          <p:nvPr/>
        </p:nvCxnSpPr>
        <p:spPr>
          <a:xfrm>
            <a:off x="2408903" y="18779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81F393-7184-4B00-A08C-8DC4F3003962}"/>
              </a:ext>
            </a:extLst>
          </p:cNvPr>
          <p:cNvCxnSpPr/>
          <p:nvPr/>
        </p:nvCxnSpPr>
        <p:spPr>
          <a:xfrm>
            <a:off x="2408903" y="20303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AAF5C2-9286-4C4E-B2D9-A88A94567C39}"/>
              </a:ext>
            </a:extLst>
          </p:cNvPr>
          <p:cNvCxnSpPr/>
          <p:nvPr/>
        </p:nvCxnSpPr>
        <p:spPr>
          <a:xfrm>
            <a:off x="2408903" y="21827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EAE935F-816B-4601-8430-3FCDB1E6FCDD}"/>
              </a:ext>
            </a:extLst>
          </p:cNvPr>
          <p:cNvCxnSpPr/>
          <p:nvPr/>
        </p:nvCxnSpPr>
        <p:spPr>
          <a:xfrm>
            <a:off x="2408903" y="23351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6EEDDA-262E-40DE-A577-26647635CCD1}"/>
              </a:ext>
            </a:extLst>
          </p:cNvPr>
          <p:cNvCxnSpPr/>
          <p:nvPr/>
        </p:nvCxnSpPr>
        <p:spPr>
          <a:xfrm>
            <a:off x="2408903" y="24875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C2B7861-79D2-4AC4-AF8E-898D0B019956}"/>
              </a:ext>
            </a:extLst>
          </p:cNvPr>
          <p:cNvCxnSpPr/>
          <p:nvPr/>
        </p:nvCxnSpPr>
        <p:spPr>
          <a:xfrm>
            <a:off x="2408903" y="26399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CD31B3-E7AD-47B6-8FB9-4A791EC7D868}"/>
              </a:ext>
            </a:extLst>
          </p:cNvPr>
          <p:cNvCxnSpPr/>
          <p:nvPr/>
        </p:nvCxnSpPr>
        <p:spPr>
          <a:xfrm>
            <a:off x="2408903" y="27923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D4E168C-B6B6-43F9-91C3-D20CA0480999}"/>
              </a:ext>
            </a:extLst>
          </p:cNvPr>
          <p:cNvCxnSpPr/>
          <p:nvPr/>
        </p:nvCxnSpPr>
        <p:spPr>
          <a:xfrm>
            <a:off x="2408903" y="29447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231F5BD-E648-4B21-B946-9C9E7FA76190}"/>
              </a:ext>
            </a:extLst>
          </p:cNvPr>
          <p:cNvCxnSpPr/>
          <p:nvPr/>
        </p:nvCxnSpPr>
        <p:spPr>
          <a:xfrm>
            <a:off x="2408903" y="30971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5592BE4-7C10-4E74-AB95-43A21AA426CF}"/>
              </a:ext>
            </a:extLst>
          </p:cNvPr>
          <p:cNvCxnSpPr/>
          <p:nvPr/>
        </p:nvCxnSpPr>
        <p:spPr>
          <a:xfrm>
            <a:off x="2408903" y="32495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811FD11-CE04-480F-90BC-3AA1DC52F0E1}"/>
              </a:ext>
            </a:extLst>
          </p:cNvPr>
          <p:cNvCxnSpPr/>
          <p:nvPr/>
        </p:nvCxnSpPr>
        <p:spPr>
          <a:xfrm>
            <a:off x="2408903" y="34019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7C47445-9A63-4EC5-B284-2C7287051565}"/>
              </a:ext>
            </a:extLst>
          </p:cNvPr>
          <p:cNvCxnSpPr/>
          <p:nvPr/>
        </p:nvCxnSpPr>
        <p:spPr>
          <a:xfrm>
            <a:off x="2408903" y="35543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48BF08-0AF8-4CD2-A5BC-D42E4BC5BDE6}"/>
              </a:ext>
            </a:extLst>
          </p:cNvPr>
          <p:cNvCxnSpPr/>
          <p:nvPr/>
        </p:nvCxnSpPr>
        <p:spPr>
          <a:xfrm>
            <a:off x="2408903" y="37067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17195F3-BABF-4E2F-B5CD-0D031FD64A6C}"/>
              </a:ext>
            </a:extLst>
          </p:cNvPr>
          <p:cNvCxnSpPr/>
          <p:nvPr/>
        </p:nvCxnSpPr>
        <p:spPr>
          <a:xfrm>
            <a:off x="2408903" y="38591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5040DA5-3542-41A1-9F05-17DEDBFE8973}"/>
              </a:ext>
            </a:extLst>
          </p:cNvPr>
          <p:cNvCxnSpPr/>
          <p:nvPr/>
        </p:nvCxnSpPr>
        <p:spPr>
          <a:xfrm>
            <a:off x="2408903" y="40115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AD5DC25-24F3-4513-A837-3A12351F073B}"/>
              </a:ext>
            </a:extLst>
          </p:cNvPr>
          <p:cNvCxnSpPr/>
          <p:nvPr/>
        </p:nvCxnSpPr>
        <p:spPr>
          <a:xfrm>
            <a:off x="2408903" y="41639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A89A428-893D-4D22-854F-41561D70A186}"/>
              </a:ext>
            </a:extLst>
          </p:cNvPr>
          <p:cNvCxnSpPr/>
          <p:nvPr/>
        </p:nvCxnSpPr>
        <p:spPr>
          <a:xfrm>
            <a:off x="2408903" y="4316362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32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D756B2-33A1-4A17-89AB-97643C542249}"/>
              </a:ext>
            </a:extLst>
          </p:cNvPr>
          <p:cNvSpPr txBox="1"/>
          <p:nvPr/>
        </p:nvSpPr>
        <p:spPr>
          <a:xfrm>
            <a:off x="563033" y="1603744"/>
            <a:ext cx="8154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Pre-Renal			Renal			Post-Renal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4D81511-B062-463A-9096-880C6B76A9FD}"/>
              </a:ext>
            </a:extLst>
          </p:cNvPr>
          <p:cNvCxnSpPr/>
          <p:nvPr/>
        </p:nvCxnSpPr>
        <p:spPr>
          <a:xfrm>
            <a:off x="1086464" y="27825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6F83EBE-737B-4290-9DDE-0BF17F894785}"/>
              </a:ext>
            </a:extLst>
          </p:cNvPr>
          <p:cNvCxnSpPr/>
          <p:nvPr/>
        </p:nvCxnSpPr>
        <p:spPr>
          <a:xfrm>
            <a:off x="1086464" y="29349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08716F0-D6FD-4AA3-A32A-E532EB082C95}"/>
              </a:ext>
            </a:extLst>
          </p:cNvPr>
          <p:cNvCxnSpPr/>
          <p:nvPr/>
        </p:nvCxnSpPr>
        <p:spPr>
          <a:xfrm>
            <a:off x="1086464" y="30873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CBABB8A-24FC-4842-BFA2-BD5006568047}"/>
              </a:ext>
            </a:extLst>
          </p:cNvPr>
          <p:cNvCxnSpPr/>
          <p:nvPr/>
        </p:nvCxnSpPr>
        <p:spPr>
          <a:xfrm>
            <a:off x="1086464" y="32397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D737C4-1009-43F6-A7E7-0A2327F1897A}"/>
              </a:ext>
            </a:extLst>
          </p:cNvPr>
          <p:cNvCxnSpPr/>
          <p:nvPr/>
        </p:nvCxnSpPr>
        <p:spPr>
          <a:xfrm>
            <a:off x="1086464" y="33921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44729F3-B70D-4242-9605-70C74F49C21C}"/>
              </a:ext>
            </a:extLst>
          </p:cNvPr>
          <p:cNvCxnSpPr/>
          <p:nvPr/>
        </p:nvCxnSpPr>
        <p:spPr>
          <a:xfrm>
            <a:off x="1086464" y="35445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140C45-8A53-42D5-9BC0-4CF09F7C0FA8}"/>
              </a:ext>
            </a:extLst>
          </p:cNvPr>
          <p:cNvCxnSpPr/>
          <p:nvPr/>
        </p:nvCxnSpPr>
        <p:spPr>
          <a:xfrm>
            <a:off x="1086464" y="3696929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2B9E62-67D4-481F-B73F-F7F21B9898D8}"/>
              </a:ext>
            </a:extLst>
          </p:cNvPr>
          <p:cNvCxnSpPr/>
          <p:nvPr/>
        </p:nvCxnSpPr>
        <p:spPr>
          <a:xfrm>
            <a:off x="3711677" y="2866104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D0677F-5D75-4FD9-A234-D29E27382BCC}"/>
              </a:ext>
            </a:extLst>
          </p:cNvPr>
          <p:cNvCxnSpPr/>
          <p:nvPr/>
        </p:nvCxnSpPr>
        <p:spPr>
          <a:xfrm>
            <a:off x="3711677" y="3018504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2BBAB4C-DE36-41D9-8283-DA990E950EAE}"/>
              </a:ext>
            </a:extLst>
          </p:cNvPr>
          <p:cNvCxnSpPr/>
          <p:nvPr/>
        </p:nvCxnSpPr>
        <p:spPr>
          <a:xfrm>
            <a:off x="3711677" y="3170904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97D405-A5F2-4E78-98C1-92CF106D5AD3}"/>
              </a:ext>
            </a:extLst>
          </p:cNvPr>
          <p:cNvCxnSpPr/>
          <p:nvPr/>
        </p:nvCxnSpPr>
        <p:spPr>
          <a:xfrm>
            <a:off x="3711677" y="3323304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B111596-9D4E-4A0E-8A87-E988A9E5D432}"/>
              </a:ext>
            </a:extLst>
          </p:cNvPr>
          <p:cNvCxnSpPr/>
          <p:nvPr/>
        </p:nvCxnSpPr>
        <p:spPr>
          <a:xfrm>
            <a:off x="3711677" y="3475704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C26491E-A4D7-4A23-8232-5045B8138FB5}"/>
              </a:ext>
            </a:extLst>
          </p:cNvPr>
          <p:cNvCxnSpPr/>
          <p:nvPr/>
        </p:nvCxnSpPr>
        <p:spPr>
          <a:xfrm>
            <a:off x="6386051" y="28120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0A037C2-5496-4348-9ABC-586D3F89753C}"/>
              </a:ext>
            </a:extLst>
          </p:cNvPr>
          <p:cNvCxnSpPr/>
          <p:nvPr/>
        </p:nvCxnSpPr>
        <p:spPr>
          <a:xfrm>
            <a:off x="6386051" y="29644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7FFC3CD-CB2D-4E65-845E-75F486F1BEFE}"/>
              </a:ext>
            </a:extLst>
          </p:cNvPr>
          <p:cNvCxnSpPr/>
          <p:nvPr/>
        </p:nvCxnSpPr>
        <p:spPr>
          <a:xfrm>
            <a:off x="6386051" y="31168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1E70E15-8699-4C3C-9AB7-6B9A0C3A6850}"/>
              </a:ext>
            </a:extLst>
          </p:cNvPr>
          <p:cNvCxnSpPr/>
          <p:nvPr/>
        </p:nvCxnSpPr>
        <p:spPr>
          <a:xfrm>
            <a:off x="6386051" y="32692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5931DE4-5C01-458D-9524-91179BA1B7A9}"/>
              </a:ext>
            </a:extLst>
          </p:cNvPr>
          <p:cNvCxnSpPr/>
          <p:nvPr/>
        </p:nvCxnSpPr>
        <p:spPr>
          <a:xfrm>
            <a:off x="6386051" y="34216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4D2798A-D96D-4390-A169-3F04F7D6C74F}"/>
              </a:ext>
            </a:extLst>
          </p:cNvPr>
          <p:cNvCxnSpPr/>
          <p:nvPr/>
        </p:nvCxnSpPr>
        <p:spPr>
          <a:xfrm>
            <a:off x="6386051" y="3574026"/>
            <a:ext cx="1592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99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13967-4721-48DB-8846-D2C67D04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The MAL Model is an advance organizer, or script, for how we want our learners to be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9901707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for Future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56" y="2125269"/>
            <a:ext cx="5345889" cy="40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Dreyfus and Dreyfus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Lifelong learning</a:t>
            </a:r>
          </a:p>
          <a:p>
            <a:pPr lvl="1"/>
            <a:r>
              <a:rPr lang="en-US"/>
              <a:t>Learning to survive</a:t>
            </a:r>
          </a:p>
          <a:p>
            <a:pPr lvl="1"/>
            <a:r>
              <a:rPr lang="en-US"/>
              <a:t>Learning to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" y="1865275"/>
            <a:ext cx="6857143" cy="51428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05182" y="2545211"/>
            <a:ext cx="4501946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7AAD5D-5F33-4075-91C8-973DF2EA33CC}"/>
              </a:ext>
            </a:extLst>
          </p:cNvPr>
          <p:cNvSpPr txBox="1"/>
          <p:nvPr/>
        </p:nvSpPr>
        <p:spPr>
          <a:xfrm rot="20605153">
            <a:off x="5535563" y="2207340"/>
            <a:ext cx="866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ADAPTIVE </a:t>
            </a:r>
          </a:p>
          <a:p>
            <a:r>
              <a:rPr lang="en-US" sz="1200" b="1"/>
              <a:t>EXPERT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DA02F39-2EB4-47FF-8B2C-2D8900FCB3AE}"/>
              </a:ext>
            </a:extLst>
          </p:cNvPr>
          <p:cNvSpPr/>
          <p:nvPr/>
        </p:nvSpPr>
        <p:spPr>
          <a:xfrm>
            <a:off x="6291047" y="2302680"/>
            <a:ext cx="442128" cy="4188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55" y="0"/>
            <a:ext cx="4499487" cy="68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xmlns="" id="{044CAB74-AC97-4E9D-B95A-CA2C5495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4" y="440924"/>
            <a:ext cx="8400840" cy="60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AA78F-5495-48AF-9C1F-804F569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Adaptive Expertise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49B4C5-F1AA-4532-B609-8EB4795C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93" y="1637993"/>
            <a:ext cx="51054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EBA582-50CF-4FB2-A809-2DA7E4939CEA}"/>
              </a:ext>
            </a:extLst>
          </p:cNvPr>
          <p:cNvSpPr/>
          <p:nvPr/>
        </p:nvSpPr>
        <p:spPr>
          <a:xfrm>
            <a:off x="3947651" y="3116826"/>
            <a:ext cx="2005781" cy="1823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0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691</Words>
  <Application>Microsoft Office PowerPoint</Application>
  <PresentationFormat>On-screen Show (4:3)</PresentationFormat>
  <Paragraphs>211</Paragraphs>
  <Slides>70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Outline</vt:lpstr>
      <vt:lpstr>PowerPoint Presentation</vt:lpstr>
      <vt:lpstr>PowerPoint Presentation</vt:lpstr>
      <vt:lpstr>Dreyfus and Dreyfus Model</vt:lpstr>
      <vt:lpstr>Dreyfus and Dreyfus Model</vt:lpstr>
      <vt:lpstr>Dreyfus and Dreyfus Model</vt:lpstr>
      <vt:lpstr>PowerPoint Presentation</vt:lpstr>
      <vt:lpstr>Adaptive Expertise</vt:lpstr>
      <vt:lpstr>PowerPoint Presentation</vt:lpstr>
      <vt:lpstr>Adaptive Expertise</vt:lpstr>
      <vt:lpstr>PowerPoint Presentation</vt:lpstr>
      <vt:lpstr>Dreyfus and Dreyfus Model</vt:lpstr>
      <vt:lpstr>Dreyfus and Dreyfus Model</vt:lpstr>
      <vt:lpstr>PowerPoint Presentation</vt:lpstr>
      <vt:lpstr>PowerPoint Presentation</vt:lpstr>
      <vt:lpstr>Planning</vt:lpstr>
      <vt:lpstr>PowerPoint Presentation</vt:lpstr>
      <vt:lpstr>Learning</vt:lpstr>
      <vt:lpstr>PowerPoint Presentation</vt:lpstr>
      <vt:lpstr>Assessing</vt:lpstr>
      <vt:lpstr>PowerPoint Presentation</vt:lpstr>
      <vt:lpstr>Adjusting</vt:lpstr>
      <vt:lpstr>Process c/w Person</vt:lpstr>
      <vt:lpstr>PowerPoint Presentation</vt:lpstr>
      <vt:lpstr>Planning</vt:lpstr>
      <vt:lpstr>Planning</vt:lpstr>
      <vt:lpstr>PowerPoint Presentation</vt:lpstr>
      <vt:lpstr>Assessing</vt:lpstr>
      <vt:lpstr>Assessing</vt:lpstr>
      <vt:lpstr>Assessing</vt:lpstr>
      <vt:lpstr>Assessing</vt:lpstr>
      <vt:lpstr>PowerPoint Presentation</vt:lpstr>
      <vt:lpstr>Adaptive Expertise</vt:lpstr>
      <vt:lpstr>PowerPoint Presentation</vt:lpstr>
      <vt:lpstr>Rogers Innovation Curve</vt:lpstr>
      <vt:lpstr>PowerPoint Presentation</vt:lpstr>
      <vt:lpstr>PowerPoint Presentation</vt:lpstr>
      <vt:lpstr>Summary</vt:lpstr>
      <vt:lpstr>Summary</vt:lpstr>
      <vt:lpstr>Summary</vt:lpstr>
      <vt:lpstr>Discussion!</vt:lpstr>
      <vt:lpstr>Remaining slides are only for discussion and will be used only if germaine to a question.</vt:lpstr>
      <vt:lpstr>PowerPoint Presentation</vt:lpstr>
      <vt:lpstr>PowerPoint Presentation</vt:lpstr>
      <vt:lpstr>Dreyfus and Dreyfus Model</vt:lpstr>
      <vt:lpstr>PowerPoint Presentation</vt:lpstr>
      <vt:lpstr>Coaching</vt:lpstr>
      <vt:lpstr>Coaching</vt:lpstr>
      <vt:lpstr>PowerPoint Presentation</vt:lpstr>
      <vt:lpstr>PowerPoint Presentation</vt:lpstr>
      <vt:lpstr>PowerPoint Presentation</vt:lpstr>
      <vt:lpstr>Summary </vt:lpstr>
      <vt:lpstr>PowerPoint Presentation</vt:lpstr>
      <vt:lpstr>PowerPoint Presentation</vt:lpstr>
      <vt:lpstr>PowerPoint Presentation</vt:lpstr>
      <vt:lpstr>Master Adaptive Learner</vt:lpstr>
      <vt:lpstr>Hojat – Jefferson Life-Long Learning</vt:lpstr>
      <vt:lpstr>PowerPoint Presentation</vt:lpstr>
      <vt:lpstr>Master Adaptive Learner</vt:lpstr>
      <vt:lpstr>IIME – Division of Learning Analytics</vt:lpstr>
      <vt:lpstr>Adjusting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MAL Model is an advance organizer, or script, for how we want our learners to be in the future.</vt:lpstr>
      <vt:lpstr>Learning for Future Learning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Pusic</dc:creator>
  <cp:lastModifiedBy>Pofcher, Rosalyn</cp:lastModifiedBy>
  <cp:revision>1</cp:revision>
  <dcterms:created xsi:type="dcterms:W3CDTF">2019-09-27T02:57:55Z</dcterms:created>
  <dcterms:modified xsi:type="dcterms:W3CDTF">2019-10-25T12:44:42Z</dcterms:modified>
</cp:coreProperties>
</file>