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sldIdLst>
    <p:sldId id="256" r:id="rId2"/>
    <p:sldId id="279" r:id="rId3"/>
    <p:sldId id="335" r:id="rId4"/>
    <p:sldId id="328" r:id="rId5"/>
    <p:sldId id="294" r:id="rId6"/>
    <p:sldId id="286" r:id="rId7"/>
    <p:sldId id="284" r:id="rId8"/>
    <p:sldId id="287" r:id="rId9"/>
    <p:sldId id="288" r:id="rId10"/>
    <p:sldId id="289" r:id="rId11"/>
    <p:sldId id="290" r:id="rId12"/>
    <p:sldId id="263" r:id="rId13"/>
    <p:sldId id="291" r:id="rId14"/>
    <p:sldId id="292" r:id="rId15"/>
    <p:sldId id="293" r:id="rId16"/>
    <p:sldId id="295" r:id="rId17"/>
    <p:sldId id="265" r:id="rId18"/>
    <p:sldId id="266" r:id="rId19"/>
    <p:sldId id="267" r:id="rId20"/>
    <p:sldId id="260" r:id="rId21"/>
    <p:sldId id="269" r:id="rId22"/>
    <p:sldId id="268" r:id="rId23"/>
    <p:sldId id="331" r:id="rId24"/>
    <p:sldId id="333" r:id="rId25"/>
    <p:sldId id="332" r:id="rId26"/>
    <p:sldId id="334" r:id="rId27"/>
    <p:sldId id="329" r:id="rId28"/>
    <p:sldId id="296" r:id="rId29"/>
    <p:sldId id="297" r:id="rId30"/>
    <p:sldId id="320" r:id="rId31"/>
    <p:sldId id="303" r:id="rId32"/>
    <p:sldId id="304" r:id="rId33"/>
    <p:sldId id="336" r:id="rId34"/>
    <p:sldId id="307" r:id="rId35"/>
    <p:sldId id="306" r:id="rId36"/>
    <p:sldId id="308" r:id="rId37"/>
    <p:sldId id="321" r:id="rId38"/>
    <p:sldId id="309" r:id="rId39"/>
    <p:sldId id="322" r:id="rId40"/>
    <p:sldId id="323" r:id="rId41"/>
    <p:sldId id="325" r:id="rId42"/>
    <p:sldId id="324" r:id="rId43"/>
    <p:sldId id="326" r:id="rId44"/>
    <p:sldId id="271" r:id="rId45"/>
    <p:sldId id="311" r:id="rId46"/>
    <p:sldId id="312" r:id="rId47"/>
    <p:sldId id="313" r:id="rId48"/>
    <p:sldId id="274" r:id="rId49"/>
    <p:sldId id="315" r:id="rId50"/>
    <p:sldId id="316" r:id="rId51"/>
    <p:sldId id="317" r:id="rId52"/>
    <p:sldId id="319" r:id="rId53"/>
    <p:sldId id="318" r:id="rId54"/>
    <p:sldId id="314" r:id="rId55"/>
    <p:sldId id="282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290" autoAdjust="0"/>
  </p:normalViewPr>
  <p:slideViewPr>
    <p:cSldViewPr snapToGrid="0" snapToObjects="1">
      <p:cViewPr varScale="1">
        <p:scale>
          <a:sx n="62" d="100"/>
          <a:sy n="62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434E-79D4-8D49-9B4D-6F0B6447F77B}" type="doc">
      <dgm:prSet loTypeId="urn:microsoft.com/office/officeart/2005/8/layout/funnel1" loCatId="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F012A9C6-80F9-6B4A-9907-5461AD195BC8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 </a:t>
          </a:r>
          <a:endParaRPr lang="en-US" sz="1200" dirty="0">
            <a:solidFill>
              <a:schemeClr val="tx1"/>
            </a:solidFill>
          </a:endParaRPr>
        </a:p>
      </dgm:t>
    </dgm:pt>
    <dgm:pt modelId="{F17E1A48-91F9-ED45-830B-887C658983C7}" type="parTrans" cxnId="{7B23F6A4-1B12-E942-8C64-07CAA172D9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F6D88E-6FB4-8543-87E3-575ACAA0CBE3}" type="sibTrans" cxnId="{7B23F6A4-1B12-E942-8C64-07CAA172D9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28B631-B694-CC41-B13F-42F9B8C53C0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03C44191-9B1F-B540-B368-68BB49549327}" type="parTrans" cxnId="{FA43BE26-5698-2F49-B277-6CFCA593C0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40184F-8619-1749-9818-A4CAA5838070}" type="sibTrans" cxnId="{FA43BE26-5698-2F49-B277-6CFCA593C0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740756-60F8-6445-AA69-24BE7077E18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E20EB59-D56F-FE4F-A175-28E47FC9ECB0}" type="parTrans" cxnId="{354CA5EB-911A-504C-B75F-BCD6840A55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11C858-B466-1545-B8D4-E822A452B1BF}" type="sibTrans" cxnId="{354CA5EB-911A-504C-B75F-BCD6840A55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E2F224-524A-EB40-A8C6-FB1C1BEEEBB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D2C1A815-5F4A-5F4C-9F4C-D7F6E0E6187F}" type="sibTrans" cxnId="{9795961B-5CAE-374E-956A-9CA829F7EC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174063-83D7-F248-BE4E-5205F4B112AB}" type="parTrans" cxnId="{9795961B-5CAE-374E-956A-9CA829F7EC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0E93C1-25A9-2643-99D2-EC94EB50F6AE}" type="pres">
      <dgm:prSet presAssocID="{54AF434E-79D4-8D49-9B4D-6F0B6447F77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198E65-614B-9B4A-A471-9652F96DB180}" type="pres">
      <dgm:prSet presAssocID="{54AF434E-79D4-8D49-9B4D-6F0B6447F77B}" presName="ellipse" presStyleLbl="trBgShp" presStyleIdx="0" presStyleCnt="1"/>
      <dgm:spPr/>
    </dgm:pt>
    <dgm:pt modelId="{6BF5824E-B858-EB49-9D22-9DD657E1593C}" type="pres">
      <dgm:prSet presAssocID="{54AF434E-79D4-8D49-9B4D-6F0B6447F77B}" presName="arrow1" presStyleLbl="fgShp" presStyleIdx="0" presStyleCnt="1"/>
      <dgm:spPr/>
    </dgm:pt>
    <dgm:pt modelId="{7EBFE90A-F6CC-114A-9DAD-F4DC63BA1512}" type="pres">
      <dgm:prSet presAssocID="{54AF434E-79D4-8D49-9B4D-6F0B6447F77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60144-31C9-A147-9317-877F271BCA1B}" type="pres">
      <dgm:prSet presAssocID="{E128B631-B694-CC41-B13F-42F9B8C53C0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65445-DC25-B24B-A443-13AFD545FE6D}" type="pres">
      <dgm:prSet presAssocID="{BE740756-60F8-6445-AA69-24BE7077E18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E5328-D3DE-5346-BEA8-CC550021F297}" type="pres">
      <dgm:prSet presAssocID="{BEE2F224-524A-EB40-A8C6-FB1C1BEEEBB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4CEC7-23ED-9049-87AB-62F9F722C36E}" type="pres">
      <dgm:prSet presAssocID="{54AF434E-79D4-8D49-9B4D-6F0B6447F77B}" presName="funnel" presStyleLbl="trAlignAcc1" presStyleIdx="0" presStyleCnt="1"/>
      <dgm:spPr/>
    </dgm:pt>
  </dgm:ptLst>
  <dgm:cxnLst>
    <dgm:cxn modelId="{7B23F6A4-1B12-E942-8C64-07CAA172D9AD}" srcId="{54AF434E-79D4-8D49-9B4D-6F0B6447F77B}" destId="{F012A9C6-80F9-6B4A-9907-5461AD195BC8}" srcOrd="0" destOrd="0" parTransId="{F17E1A48-91F9-ED45-830B-887C658983C7}" sibTransId="{B9F6D88E-6FB4-8543-87E3-575ACAA0CBE3}"/>
    <dgm:cxn modelId="{F42ABFE3-CA6B-DF46-86F2-F05CEC8B4653}" type="presOf" srcId="{BEE2F224-524A-EB40-A8C6-FB1C1BEEEBBA}" destId="{7EBFE90A-F6CC-114A-9DAD-F4DC63BA1512}" srcOrd="0" destOrd="0" presId="urn:microsoft.com/office/officeart/2005/8/layout/funnel1"/>
    <dgm:cxn modelId="{858DB64E-D3F4-2E46-A243-9A8F42BB2B87}" type="presOf" srcId="{BE740756-60F8-6445-AA69-24BE7077E18A}" destId="{90660144-31C9-A147-9317-877F271BCA1B}" srcOrd="0" destOrd="0" presId="urn:microsoft.com/office/officeart/2005/8/layout/funnel1"/>
    <dgm:cxn modelId="{9795961B-5CAE-374E-956A-9CA829F7EC52}" srcId="{54AF434E-79D4-8D49-9B4D-6F0B6447F77B}" destId="{BEE2F224-524A-EB40-A8C6-FB1C1BEEEBBA}" srcOrd="3" destOrd="0" parTransId="{45174063-83D7-F248-BE4E-5205F4B112AB}" sibTransId="{D2C1A815-5F4A-5F4C-9F4C-D7F6E0E6187F}"/>
    <dgm:cxn modelId="{354CA5EB-911A-504C-B75F-BCD6840A550E}" srcId="{54AF434E-79D4-8D49-9B4D-6F0B6447F77B}" destId="{BE740756-60F8-6445-AA69-24BE7077E18A}" srcOrd="2" destOrd="0" parTransId="{5E20EB59-D56F-FE4F-A175-28E47FC9ECB0}" sibTransId="{B611C858-B466-1545-B8D4-E822A452B1BF}"/>
    <dgm:cxn modelId="{FA43BE26-5698-2F49-B277-6CFCA593C074}" srcId="{54AF434E-79D4-8D49-9B4D-6F0B6447F77B}" destId="{E128B631-B694-CC41-B13F-42F9B8C53C08}" srcOrd="1" destOrd="0" parTransId="{03C44191-9B1F-B540-B368-68BB49549327}" sibTransId="{E940184F-8619-1749-9818-A4CAA5838070}"/>
    <dgm:cxn modelId="{9CC19460-26EB-5F45-98D5-9BCE07D917E2}" type="presOf" srcId="{54AF434E-79D4-8D49-9B4D-6F0B6447F77B}" destId="{B60E93C1-25A9-2643-99D2-EC94EB50F6AE}" srcOrd="0" destOrd="0" presId="urn:microsoft.com/office/officeart/2005/8/layout/funnel1"/>
    <dgm:cxn modelId="{79B718E1-B26C-5B43-8040-F4D896D1190F}" type="presOf" srcId="{F012A9C6-80F9-6B4A-9907-5461AD195BC8}" destId="{8D9E5328-D3DE-5346-BEA8-CC550021F297}" srcOrd="0" destOrd="0" presId="urn:microsoft.com/office/officeart/2005/8/layout/funnel1"/>
    <dgm:cxn modelId="{9369A23A-7352-BE4B-83D5-72FCCAE79084}" type="presOf" srcId="{E128B631-B694-CC41-B13F-42F9B8C53C08}" destId="{A8765445-DC25-B24B-A443-13AFD545FE6D}" srcOrd="0" destOrd="0" presId="urn:microsoft.com/office/officeart/2005/8/layout/funnel1"/>
    <dgm:cxn modelId="{23CDB92C-3959-0F42-AF6D-07BA0DC5CDA4}" type="presParOf" srcId="{B60E93C1-25A9-2643-99D2-EC94EB50F6AE}" destId="{DF198E65-614B-9B4A-A471-9652F96DB180}" srcOrd="0" destOrd="0" presId="urn:microsoft.com/office/officeart/2005/8/layout/funnel1"/>
    <dgm:cxn modelId="{A61CB782-B485-7B4F-A6C2-00BC2193C3E3}" type="presParOf" srcId="{B60E93C1-25A9-2643-99D2-EC94EB50F6AE}" destId="{6BF5824E-B858-EB49-9D22-9DD657E1593C}" srcOrd="1" destOrd="0" presId="urn:microsoft.com/office/officeart/2005/8/layout/funnel1"/>
    <dgm:cxn modelId="{8B6AFE7E-8DB7-284D-8C37-D54BD492D899}" type="presParOf" srcId="{B60E93C1-25A9-2643-99D2-EC94EB50F6AE}" destId="{7EBFE90A-F6CC-114A-9DAD-F4DC63BA1512}" srcOrd="2" destOrd="0" presId="urn:microsoft.com/office/officeart/2005/8/layout/funnel1"/>
    <dgm:cxn modelId="{E80E6C07-7A5B-6043-9C31-4A1985FD67B0}" type="presParOf" srcId="{B60E93C1-25A9-2643-99D2-EC94EB50F6AE}" destId="{90660144-31C9-A147-9317-877F271BCA1B}" srcOrd="3" destOrd="0" presId="urn:microsoft.com/office/officeart/2005/8/layout/funnel1"/>
    <dgm:cxn modelId="{8172B5C3-CD54-E64E-867C-A4BD1F37FECC}" type="presParOf" srcId="{B60E93C1-25A9-2643-99D2-EC94EB50F6AE}" destId="{A8765445-DC25-B24B-A443-13AFD545FE6D}" srcOrd="4" destOrd="0" presId="urn:microsoft.com/office/officeart/2005/8/layout/funnel1"/>
    <dgm:cxn modelId="{B5B0678E-58D7-004B-92B7-A2CDBE541156}" type="presParOf" srcId="{B60E93C1-25A9-2643-99D2-EC94EB50F6AE}" destId="{8D9E5328-D3DE-5346-BEA8-CC550021F297}" srcOrd="5" destOrd="0" presId="urn:microsoft.com/office/officeart/2005/8/layout/funnel1"/>
    <dgm:cxn modelId="{DCAC4B58-B342-334D-B790-6DC774A4E486}" type="presParOf" srcId="{B60E93C1-25A9-2643-99D2-EC94EB50F6AE}" destId="{ED44CEC7-23ED-9049-87AB-62F9F722C36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6A31BE-6C64-404D-95DF-6FB0FA1C088C}" type="doc">
      <dgm:prSet loTypeId="urn:microsoft.com/office/officeart/2005/8/layout/cycle5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441456-187F-F046-A88E-9117A7AD3616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effortful</a:t>
          </a:r>
          <a:endParaRPr lang="en-US" dirty="0">
            <a:solidFill>
              <a:srgbClr val="000000"/>
            </a:solidFill>
          </a:endParaRPr>
        </a:p>
      </dgm:t>
    </dgm:pt>
    <dgm:pt modelId="{85B5CDFF-19CA-9F42-85C4-CB16E32D7ACF}" type="parTrans" cxnId="{613E15D2-89B0-5143-B95E-CA5AFF8C8BC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95B82C2-462B-3D45-A244-EF58578BCF25}" type="sibTrans" cxnId="{613E15D2-89B0-5143-B95E-CA5AFF8C8BC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461A204-12FA-3C43-B060-FF54C63F3CCB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avoid</a:t>
          </a:r>
          <a:endParaRPr lang="en-US" dirty="0">
            <a:solidFill>
              <a:srgbClr val="000000"/>
            </a:solidFill>
          </a:endParaRPr>
        </a:p>
      </dgm:t>
    </dgm:pt>
    <dgm:pt modelId="{3598BFCB-FED9-674A-934E-ACCB5A8F2DFA}" type="parTrans" cxnId="{C2A09206-57EE-6B4B-82F0-5538032B345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F5D124D-CA00-5648-BA90-514BB9821785}" type="sibTrans" cxnId="{C2A09206-57EE-6B4B-82F0-5538032B345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422C18C-A2E0-6944-BDC2-07AD90853330}">
      <dgm:prSet phldrT="[Text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guilt</a:t>
          </a:r>
          <a:endParaRPr lang="en-US" b="1" dirty="0">
            <a:solidFill>
              <a:srgbClr val="FFFFFF"/>
            </a:solidFill>
          </a:endParaRPr>
        </a:p>
      </dgm:t>
    </dgm:pt>
    <dgm:pt modelId="{3639F75C-32BA-1E41-BC3A-665BC059BAD9}" type="parTrans" cxnId="{E3313357-60B0-614D-9069-F9B8E55A3E1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841AEDA-9B6E-DD4C-82AB-37B2C01FAE9D}" type="sibTrans" cxnId="{E3313357-60B0-614D-9069-F9B8E55A3E1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F0842A5-A17C-E144-9158-36AEFF801B99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procrastinate</a:t>
          </a:r>
          <a:endParaRPr lang="en-US" dirty="0">
            <a:solidFill>
              <a:srgbClr val="000000"/>
            </a:solidFill>
          </a:endParaRPr>
        </a:p>
      </dgm:t>
    </dgm:pt>
    <dgm:pt modelId="{8AA89D06-64DF-5848-A479-B05B0C618CAA}" type="parTrans" cxnId="{561C37EC-3FFA-784E-B462-9CFD598459C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8DB7A72-F7F1-B441-9DBF-2FCA01BBE485}" type="sibTrans" cxnId="{561C37EC-3FFA-784E-B462-9CFD598459C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DA0DF87-E33B-8048-85B5-E77B4D0FCC2B}">
      <dgm:prSet phldrT="[Text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shame</a:t>
          </a:r>
          <a:endParaRPr lang="en-US" b="1" dirty="0">
            <a:solidFill>
              <a:schemeClr val="bg1"/>
            </a:solidFill>
          </a:endParaRPr>
        </a:p>
      </dgm:t>
    </dgm:pt>
    <dgm:pt modelId="{84CA9623-9378-6E4D-A2CD-D4A9522BB965}" type="parTrans" cxnId="{F1170B42-1E6C-B44D-A821-3885ECB75AB2}">
      <dgm:prSet/>
      <dgm:spPr/>
      <dgm:t>
        <a:bodyPr/>
        <a:lstStyle/>
        <a:p>
          <a:endParaRPr lang="en-US"/>
        </a:p>
      </dgm:t>
    </dgm:pt>
    <dgm:pt modelId="{CCB2BFDE-61E9-DC41-8446-A58230816DF6}" type="sibTrans" cxnId="{F1170B42-1E6C-B44D-A821-3885ECB75AB2}">
      <dgm:prSet/>
      <dgm:spPr/>
      <dgm:t>
        <a:bodyPr/>
        <a:lstStyle/>
        <a:p>
          <a:endParaRPr lang="en-US"/>
        </a:p>
      </dgm:t>
    </dgm:pt>
    <dgm:pt modelId="{74F0FC8F-5A74-F547-8DD3-8ADFFD20242B}" type="pres">
      <dgm:prSet presAssocID="{7B6A31BE-6C64-404D-95DF-6FB0FA1C08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2F74CB-BDEB-0E47-BF8D-EA86E1F3087B}" type="pres">
      <dgm:prSet presAssocID="{A7441456-187F-F046-A88E-9117A7AD3616}" presName="node" presStyleLbl="node1" presStyleIdx="0" presStyleCnt="5" custScaleX="75484" custScaleY="56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96705-9A19-204C-99A1-208988E7ED53}" type="pres">
      <dgm:prSet presAssocID="{A7441456-187F-F046-A88E-9117A7AD3616}" presName="spNode" presStyleCnt="0"/>
      <dgm:spPr/>
    </dgm:pt>
    <dgm:pt modelId="{593FA753-39AC-EE40-BEE0-35058B8BE083}" type="pres">
      <dgm:prSet presAssocID="{995B82C2-462B-3D45-A244-EF58578BCF25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DCBA82E-C9A3-1848-BFF9-DC533049BE64}" type="pres">
      <dgm:prSet presAssocID="{C461A204-12FA-3C43-B060-FF54C63F3CCB}" presName="node" presStyleLbl="node1" presStyleIdx="1" presStyleCnt="5" custScaleX="70819" custScaleY="77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5CE76-F4ED-2D4C-9F66-2CCC34EDA2A6}" type="pres">
      <dgm:prSet presAssocID="{C461A204-12FA-3C43-B060-FF54C63F3CCB}" presName="spNode" presStyleCnt="0"/>
      <dgm:spPr/>
    </dgm:pt>
    <dgm:pt modelId="{21042994-3343-2547-BCF1-9BDEFC673701}" type="pres">
      <dgm:prSet presAssocID="{1F5D124D-CA00-5648-BA90-514BB982178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2B97DE1D-1F4B-EA4E-927B-242EA246B0EE}" type="pres">
      <dgm:prSet presAssocID="{0422C18C-A2E0-6944-BDC2-07AD90853330}" presName="node" presStyleLbl="node1" presStyleIdx="2" presStyleCnt="5" custScaleX="80815" custScaleY="63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D8FDD-6409-6747-88C6-8C86BC4625AB}" type="pres">
      <dgm:prSet presAssocID="{0422C18C-A2E0-6944-BDC2-07AD90853330}" presName="spNode" presStyleCnt="0"/>
      <dgm:spPr/>
    </dgm:pt>
    <dgm:pt modelId="{3595349E-6190-004E-B405-351E830E6AFC}" type="pres">
      <dgm:prSet presAssocID="{9841AEDA-9B6E-DD4C-82AB-37B2C01FAE9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AF0E4B54-A779-F044-A90A-35B83BBA2DAF}" type="pres">
      <dgm:prSet presAssocID="{7F0842A5-A17C-E144-9158-36AEFF801B99}" presName="node" presStyleLbl="node1" presStyleIdx="3" presStyleCnt="5" custScaleX="112584" custScaleY="62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15445-AF3A-ED44-8217-E161FEC4584A}" type="pres">
      <dgm:prSet presAssocID="{7F0842A5-A17C-E144-9158-36AEFF801B99}" presName="spNode" presStyleCnt="0"/>
      <dgm:spPr/>
    </dgm:pt>
    <dgm:pt modelId="{4095887D-A5D5-5646-8795-FB4DA735C305}" type="pres">
      <dgm:prSet presAssocID="{48DB7A72-F7F1-B441-9DBF-2FCA01BBE485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D81952C-B844-5146-9D65-FC7835CCD6F1}" type="pres">
      <dgm:prSet presAssocID="{8DA0DF87-E33B-8048-85B5-E77B4D0FCC2B}" presName="node" presStyleLbl="node1" presStyleIdx="4" presStyleCnt="5" custScaleX="78173" custScaleY="62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FF4C8-0114-1742-9046-028FA50F8403}" type="pres">
      <dgm:prSet presAssocID="{8DA0DF87-E33B-8048-85B5-E77B4D0FCC2B}" presName="spNode" presStyleCnt="0"/>
      <dgm:spPr/>
    </dgm:pt>
    <dgm:pt modelId="{30DCD43C-6648-DF40-9E18-ED2EE46A5799}" type="pres">
      <dgm:prSet presAssocID="{CCB2BFDE-61E9-DC41-8446-A58230816DF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8F232B7-DEE3-7842-A74B-99526966904D}" type="presOf" srcId="{C461A204-12FA-3C43-B060-FF54C63F3CCB}" destId="{DDCBA82E-C9A3-1848-BFF9-DC533049BE64}" srcOrd="0" destOrd="0" presId="urn:microsoft.com/office/officeart/2005/8/layout/cycle5"/>
    <dgm:cxn modelId="{C2A09206-57EE-6B4B-82F0-5538032B345F}" srcId="{7B6A31BE-6C64-404D-95DF-6FB0FA1C088C}" destId="{C461A204-12FA-3C43-B060-FF54C63F3CCB}" srcOrd="1" destOrd="0" parTransId="{3598BFCB-FED9-674A-934E-ACCB5A8F2DFA}" sibTransId="{1F5D124D-CA00-5648-BA90-514BB9821785}"/>
    <dgm:cxn modelId="{BE6F489E-112A-2947-8EA7-6355FFD7C731}" type="presOf" srcId="{7F0842A5-A17C-E144-9158-36AEFF801B99}" destId="{AF0E4B54-A779-F044-A90A-35B83BBA2DAF}" srcOrd="0" destOrd="0" presId="urn:microsoft.com/office/officeart/2005/8/layout/cycle5"/>
    <dgm:cxn modelId="{31AF145A-7D6F-2A49-BFE2-53EEC41A8553}" type="presOf" srcId="{995B82C2-462B-3D45-A244-EF58578BCF25}" destId="{593FA753-39AC-EE40-BEE0-35058B8BE083}" srcOrd="0" destOrd="0" presId="urn:microsoft.com/office/officeart/2005/8/layout/cycle5"/>
    <dgm:cxn modelId="{F1170B42-1E6C-B44D-A821-3885ECB75AB2}" srcId="{7B6A31BE-6C64-404D-95DF-6FB0FA1C088C}" destId="{8DA0DF87-E33B-8048-85B5-E77B4D0FCC2B}" srcOrd="4" destOrd="0" parTransId="{84CA9623-9378-6E4D-A2CD-D4A9522BB965}" sibTransId="{CCB2BFDE-61E9-DC41-8446-A58230816DF6}"/>
    <dgm:cxn modelId="{4637CDA9-C226-5243-BF47-2D5032BE392B}" type="presOf" srcId="{8DA0DF87-E33B-8048-85B5-E77B4D0FCC2B}" destId="{1D81952C-B844-5146-9D65-FC7835CCD6F1}" srcOrd="0" destOrd="0" presId="urn:microsoft.com/office/officeart/2005/8/layout/cycle5"/>
    <dgm:cxn modelId="{F83FA513-748B-7041-8E17-9A076FA2EDF4}" type="presOf" srcId="{9841AEDA-9B6E-DD4C-82AB-37B2C01FAE9D}" destId="{3595349E-6190-004E-B405-351E830E6AFC}" srcOrd="0" destOrd="0" presId="urn:microsoft.com/office/officeart/2005/8/layout/cycle5"/>
    <dgm:cxn modelId="{1008D924-9F19-1343-A6BC-DE8A92424197}" type="presOf" srcId="{A7441456-187F-F046-A88E-9117A7AD3616}" destId="{102F74CB-BDEB-0E47-BF8D-EA86E1F3087B}" srcOrd="0" destOrd="0" presId="urn:microsoft.com/office/officeart/2005/8/layout/cycle5"/>
    <dgm:cxn modelId="{561C37EC-3FFA-784E-B462-9CFD598459CE}" srcId="{7B6A31BE-6C64-404D-95DF-6FB0FA1C088C}" destId="{7F0842A5-A17C-E144-9158-36AEFF801B99}" srcOrd="3" destOrd="0" parTransId="{8AA89D06-64DF-5848-A479-B05B0C618CAA}" sibTransId="{48DB7A72-F7F1-B441-9DBF-2FCA01BBE485}"/>
    <dgm:cxn modelId="{613E15D2-89B0-5143-B95E-CA5AFF8C8BC7}" srcId="{7B6A31BE-6C64-404D-95DF-6FB0FA1C088C}" destId="{A7441456-187F-F046-A88E-9117A7AD3616}" srcOrd="0" destOrd="0" parTransId="{85B5CDFF-19CA-9F42-85C4-CB16E32D7ACF}" sibTransId="{995B82C2-462B-3D45-A244-EF58578BCF25}"/>
    <dgm:cxn modelId="{FD3292AC-27AF-8644-BE81-675F58332FF5}" type="presOf" srcId="{48DB7A72-F7F1-B441-9DBF-2FCA01BBE485}" destId="{4095887D-A5D5-5646-8795-FB4DA735C305}" srcOrd="0" destOrd="0" presId="urn:microsoft.com/office/officeart/2005/8/layout/cycle5"/>
    <dgm:cxn modelId="{8E1DB907-2B8E-8F44-87D6-85F9D341D589}" type="presOf" srcId="{0422C18C-A2E0-6944-BDC2-07AD90853330}" destId="{2B97DE1D-1F4B-EA4E-927B-242EA246B0EE}" srcOrd="0" destOrd="0" presId="urn:microsoft.com/office/officeart/2005/8/layout/cycle5"/>
    <dgm:cxn modelId="{376FB7B7-B0BF-1648-8C71-98E654418403}" type="presOf" srcId="{7B6A31BE-6C64-404D-95DF-6FB0FA1C088C}" destId="{74F0FC8F-5A74-F547-8DD3-8ADFFD20242B}" srcOrd="0" destOrd="0" presId="urn:microsoft.com/office/officeart/2005/8/layout/cycle5"/>
    <dgm:cxn modelId="{3C0CEEAC-E351-0448-AD71-D796C96EB291}" type="presOf" srcId="{1F5D124D-CA00-5648-BA90-514BB9821785}" destId="{21042994-3343-2547-BCF1-9BDEFC673701}" srcOrd="0" destOrd="0" presId="urn:microsoft.com/office/officeart/2005/8/layout/cycle5"/>
    <dgm:cxn modelId="{BBDD0E4E-F8E0-8F43-B93D-1CD8EF2D7CC5}" type="presOf" srcId="{CCB2BFDE-61E9-DC41-8446-A58230816DF6}" destId="{30DCD43C-6648-DF40-9E18-ED2EE46A5799}" srcOrd="0" destOrd="0" presId="urn:microsoft.com/office/officeart/2005/8/layout/cycle5"/>
    <dgm:cxn modelId="{E3313357-60B0-614D-9069-F9B8E55A3E1A}" srcId="{7B6A31BE-6C64-404D-95DF-6FB0FA1C088C}" destId="{0422C18C-A2E0-6944-BDC2-07AD90853330}" srcOrd="2" destOrd="0" parTransId="{3639F75C-32BA-1E41-BC3A-665BC059BAD9}" sibTransId="{9841AEDA-9B6E-DD4C-82AB-37B2C01FAE9D}"/>
    <dgm:cxn modelId="{6EF6C40B-C77B-4140-A6C1-F32F00283801}" type="presParOf" srcId="{74F0FC8F-5A74-F547-8DD3-8ADFFD20242B}" destId="{102F74CB-BDEB-0E47-BF8D-EA86E1F3087B}" srcOrd="0" destOrd="0" presId="urn:microsoft.com/office/officeart/2005/8/layout/cycle5"/>
    <dgm:cxn modelId="{89DC787E-9482-1A42-AD9B-45D9D14B17B5}" type="presParOf" srcId="{74F0FC8F-5A74-F547-8DD3-8ADFFD20242B}" destId="{24896705-9A19-204C-99A1-208988E7ED53}" srcOrd="1" destOrd="0" presId="urn:microsoft.com/office/officeart/2005/8/layout/cycle5"/>
    <dgm:cxn modelId="{C6422D46-A075-3E48-8CDA-55D40D51AB02}" type="presParOf" srcId="{74F0FC8F-5A74-F547-8DD3-8ADFFD20242B}" destId="{593FA753-39AC-EE40-BEE0-35058B8BE083}" srcOrd="2" destOrd="0" presId="urn:microsoft.com/office/officeart/2005/8/layout/cycle5"/>
    <dgm:cxn modelId="{8C0A1509-B5E1-D443-BC2A-2633697241F7}" type="presParOf" srcId="{74F0FC8F-5A74-F547-8DD3-8ADFFD20242B}" destId="{DDCBA82E-C9A3-1848-BFF9-DC533049BE64}" srcOrd="3" destOrd="0" presId="urn:microsoft.com/office/officeart/2005/8/layout/cycle5"/>
    <dgm:cxn modelId="{12074EB7-3E14-A744-9ADD-97BDD41351DB}" type="presParOf" srcId="{74F0FC8F-5A74-F547-8DD3-8ADFFD20242B}" destId="{6985CE76-F4ED-2D4C-9F66-2CCC34EDA2A6}" srcOrd="4" destOrd="0" presId="urn:microsoft.com/office/officeart/2005/8/layout/cycle5"/>
    <dgm:cxn modelId="{550220FA-D15C-734E-A8DE-C3B56FB62794}" type="presParOf" srcId="{74F0FC8F-5A74-F547-8DD3-8ADFFD20242B}" destId="{21042994-3343-2547-BCF1-9BDEFC673701}" srcOrd="5" destOrd="0" presId="urn:microsoft.com/office/officeart/2005/8/layout/cycle5"/>
    <dgm:cxn modelId="{4223D5DE-6C5A-C94A-8BFF-97294C209F91}" type="presParOf" srcId="{74F0FC8F-5A74-F547-8DD3-8ADFFD20242B}" destId="{2B97DE1D-1F4B-EA4E-927B-242EA246B0EE}" srcOrd="6" destOrd="0" presId="urn:microsoft.com/office/officeart/2005/8/layout/cycle5"/>
    <dgm:cxn modelId="{EC358D89-C2ED-4D43-97DE-70D5430B0F04}" type="presParOf" srcId="{74F0FC8F-5A74-F547-8DD3-8ADFFD20242B}" destId="{DEFD8FDD-6409-6747-88C6-8C86BC4625AB}" srcOrd="7" destOrd="0" presId="urn:microsoft.com/office/officeart/2005/8/layout/cycle5"/>
    <dgm:cxn modelId="{AB6A1E8F-470D-B144-9B2F-FE681474C37D}" type="presParOf" srcId="{74F0FC8F-5A74-F547-8DD3-8ADFFD20242B}" destId="{3595349E-6190-004E-B405-351E830E6AFC}" srcOrd="8" destOrd="0" presId="urn:microsoft.com/office/officeart/2005/8/layout/cycle5"/>
    <dgm:cxn modelId="{B43665B1-F7E7-3149-8F8F-7464609B7FBE}" type="presParOf" srcId="{74F0FC8F-5A74-F547-8DD3-8ADFFD20242B}" destId="{AF0E4B54-A779-F044-A90A-35B83BBA2DAF}" srcOrd="9" destOrd="0" presId="urn:microsoft.com/office/officeart/2005/8/layout/cycle5"/>
    <dgm:cxn modelId="{FECA7902-9257-A545-A6CE-54EB3D540703}" type="presParOf" srcId="{74F0FC8F-5A74-F547-8DD3-8ADFFD20242B}" destId="{AC015445-AF3A-ED44-8217-E161FEC4584A}" srcOrd="10" destOrd="0" presId="urn:microsoft.com/office/officeart/2005/8/layout/cycle5"/>
    <dgm:cxn modelId="{ECB33FFC-7894-FF4F-B14F-6AAAA5F1C9B6}" type="presParOf" srcId="{74F0FC8F-5A74-F547-8DD3-8ADFFD20242B}" destId="{4095887D-A5D5-5646-8795-FB4DA735C305}" srcOrd="11" destOrd="0" presId="urn:microsoft.com/office/officeart/2005/8/layout/cycle5"/>
    <dgm:cxn modelId="{151DB2F1-AE00-6045-B833-42FE2081B2A9}" type="presParOf" srcId="{74F0FC8F-5A74-F547-8DD3-8ADFFD20242B}" destId="{1D81952C-B844-5146-9D65-FC7835CCD6F1}" srcOrd="12" destOrd="0" presId="urn:microsoft.com/office/officeart/2005/8/layout/cycle5"/>
    <dgm:cxn modelId="{54C4CB21-5C30-954F-A1C6-DBD58DDAB98B}" type="presParOf" srcId="{74F0FC8F-5A74-F547-8DD3-8ADFFD20242B}" destId="{04DFF4C8-0114-1742-9046-028FA50F8403}" srcOrd="13" destOrd="0" presId="urn:microsoft.com/office/officeart/2005/8/layout/cycle5"/>
    <dgm:cxn modelId="{57615068-C669-704A-B3A5-DC8238C09851}" type="presParOf" srcId="{74F0FC8F-5A74-F547-8DD3-8ADFFD20242B}" destId="{30DCD43C-6648-DF40-9E18-ED2EE46A579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20A4D3-FAE7-9343-9665-4324D2DD7966}" type="doc">
      <dgm:prSet loTypeId="urn:microsoft.com/office/officeart/2005/8/layout/matrix1" loCatId="" qsTypeId="urn:microsoft.com/office/officeart/2005/8/quickstyle/3D4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D902F813-6BD2-6B46-9249-B42167A61D8B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Scholarship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7743C9-3540-9746-92E3-E0ADF18AF33D}" type="parTrans" cxnId="{2383BE05-D327-CE45-A462-E3E5C470DD6C}">
      <dgm:prSet/>
      <dgm:spPr/>
      <dgm:t>
        <a:bodyPr/>
        <a:lstStyle/>
        <a:p>
          <a:endParaRPr lang="en-US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1BFE6B-9A9C-C445-83E1-3CDB941A4C9F}" type="sibTrans" cxnId="{2383BE05-D327-CE45-A462-E3E5C470DD6C}">
      <dgm:prSet/>
      <dgm:spPr/>
      <dgm:t>
        <a:bodyPr/>
        <a:lstStyle/>
        <a:p>
          <a:endParaRPr lang="en-US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A44349-26C0-AB40-8650-BFCFC5CD761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Discovery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787D53-817E-E84E-A4F2-710DBCE839F1}" type="parTrans" cxnId="{C2B9A513-F96F-0B4C-B7E8-5336AA4F7038}">
      <dgm:prSet/>
      <dgm:spPr/>
      <dgm:t>
        <a:bodyPr/>
        <a:lstStyle/>
        <a:p>
          <a:endParaRPr lang="en-US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3EBCC-1D22-C846-AA45-D531B88F0B34}" type="sibTrans" cxnId="{C2B9A513-F96F-0B4C-B7E8-5336AA4F7038}">
      <dgm:prSet/>
      <dgm:spPr/>
      <dgm:t>
        <a:bodyPr/>
        <a:lstStyle/>
        <a:p>
          <a:endParaRPr lang="en-US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194843-E10F-8849-BB7C-B3297ECBAC1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Integration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09B221-2B58-014C-AC3E-64FF12769A3B}" type="parTrans" cxnId="{74092746-0AA4-4744-9B91-9E5B6F61F55D}">
      <dgm:prSet/>
      <dgm:spPr/>
      <dgm:t>
        <a:bodyPr/>
        <a:lstStyle/>
        <a:p>
          <a:endParaRPr lang="en-US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4013DF-4429-8440-B43C-E6504C2B244A}" type="sibTrans" cxnId="{74092746-0AA4-4744-9B91-9E5B6F61F55D}">
      <dgm:prSet/>
      <dgm:spPr/>
      <dgm:t>
        <a:bodyPr/>
        <a:lstStyle/>
        <a:p>
          <a:endParaRPr lang="en-US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EBD133-C694-0D4C-9D3F-6DC6D748FF4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Application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5093CF-44DE-2E44-A1E2-EC030234B950}" type="parTrans" cxnId="{63D7EFD2-69E7-B249-9D83-C718C856C827}">
      <dgm:prSet/>
      <dgm:spPr/>
      <dgm:t>
        <a:bodyPr/>
        <a:lstStyle/>
        <a:p>
          <a:endParaRPr lang="en-US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1BE3D6-DD42-5941-8B7B-7EFA87726025}" type="sibTrans" cxnId="{63D7EFD2-69E7-B249-9D83-C718C856C827}">
      <dgm:prSet/>
      <dgm:spPr/>
      <dgm:t>
        <a:bodyPr/>
        <a:lstStyle/>
        <a:p>
          <a:endParaRPr lang="en-US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94B6FE-FC96-C04B-9DDE-01CEA775B43C}">
      <dgm:prSet phldrT="[Text]"/>
      <dgm:spPr/>
      <dgm:t>
        <a:bodyPr/>
        <a:lstStyle/>
        <a:p>
          <a:r>
            <a:rPr lang="en-US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Teaching and Learning</a:t>
          </a:r>
          <a:endParaRPr lang="en-US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AF6312-4E92-4140-B238-32E7116BDFD3}" type="parTrans" cxnId="{9B1EA9BE-4887-C44E-AA9E-74D54FCD4923}">
      <dgm:prSet/>
      <dgm:spPr/>
      <dgm:t>
        <a:bodyPr/>
        <a:lstStyle/>
        <a:p>
          <a:endParaRPr lang="en-US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E76210-F7F3-884C-BA1C-A5DCD3934CB5}" type="sibTrans" cxnId="{9B1EA9BE-4887-C44E-AA9E-74D54FCD4923}">
      <dgm:prSet/>
      <dgm:spPr/>
      <dgm:t>
        <a:bodyPr/>
        <a:lstStyle/>
        <a:p>
          <a:endParaRPr lang="en-US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835620-7414-FE4D-94C6-0BC8B7E12EFE}" type="pres">
      <dgm:prSet presAssocID="{2620A4D3-FAE7-9343-9665-4324D2DD796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B6DAE9-C740-634E-877D-AB2746B10847}" type="pres">
      <dgm:prSet presAssocID="{2620A4D3-FAE7-9343-9665-4324D2DD7966}" presName="matrix" presStyleCnt="0"/>
      <dgm:spPr/>
    </dgm:pt>
    <dgm:pt modelId="{7D2EE0C1-F4E2-3A4B-9C7D-6AA32331565A}" type="pres">
      <dgm:prSet presAssocID="{2620A4D3-FAE7-9343-9665-4324D2DD7966}" presName="tile1" presStyleLbl="node1" presStyleIdx="0" presStyleCnt="4"/>
      <dgm:spPr/>
      <dgm:t>
        <a:bodyPr/>
        <a:lstStyle/>
        <a:p>
          <a:endParaRPr lang="en-US"/>
        </a:p>
      </dgm:t>
    </dgm:pt>
    <dgm:pt modelId="{43B612AD-EE06-D143-93DB-A1096DCBDB98}" type="pres">
      <dgm:prSet presAssocID="{2620A4D3-FAE7-9343-9665-4324D2DD796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99541-2CE2-EB4E-B0E4-642E2E7285C8}" type="pres">
      <dgm:prSet presAssocID="{2620A4D3-FAE7-9343-9665-4324D2DD7966}" presName="tile2" presStyleLbl="node1" presStyleIdx="1" presStyleCnt="4"/>
      <dgm:spPr/>
      <dgm:t>
        <a:bodyPr/>
        <a:lstStyle/>
        <a:p>
          <a:endParaRPr lang="en-US"/>
        </a:p>
      </dgm:t>
    </dgm:pt>
    <dgm:pt modelId="{7C3265CB-644F-F543-80D3-DA9334CF4D6F}" type="pres">
      <dgm:prSet presAssocID="{2620A4D3-FAE7-9343-9665-4324D2DD796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C00FF-9726-894D-9533-B2554AC9376B}" type="pres">
      <dgm:prSet presAssocID="{2620A4D3-FAE7-9343-9665-4324D2DD7966}" presName="tile3" presStyleLbl="node1" presStyleIdx="2" presStyleCnt="4"/>
      <dgm:spPr/>
      <dgm:t>
        <a:bodyPr/>
        <a:lstStyle/>
        <a:p>
          <a:endParaRPr lang="en-US"/>
        </a:p>
      </dgm:t>
    </dgm:pt>
    <dgm:pt modelId="{087315D7-349D-AC48-B27E-E5941FD10C62}" type="pres">
      <dgm:prSet presAssocID="{2620A4D3-FAE7-9343-9665-4324D2DD796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68EED-3496-1245-8E3C-DDA80DDCC3B0}" type="pres">
      <dgm:prSet presAssocID="{2620A4D3-FAE7-9343-9665-4324D2DD7966}" presName="tile4" presStyleLbl="node1" presStyleIdx="3" presStyleCnt="4"/>
      <dgm:spPr/>
      <dgm:t>
        <a:bodyPr/>
        <a:lstStyle/>
        <a:p>
          <a:endParaRPr lang="en-US"/>
        </a:p>
      </dgm:t>
    </dgm:pt>
    <dgm:pt modelId="{3CC07404-4043-2C4B-A67E-844D3E234A32}" type="pres">
      <dgm:prSet presAssocID="{2620A4D3-FAE7-9343-9665-4324D2DD796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0FAD9-892F-2E48-990E-3F5E699E1FBA}" type="pres">
      <dgm:prSet presAssocID="{2620A4D3-FAE7-9343-9665-4324D2DD796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614D617-101F-C94D-BE59-181C31068EDD}" type="presOf" srcId="{2620A4D3-FAE7-9343-9665-4324D2DD7966}" destId="{B9835620-7414-FE4D-94C6-0BC8B7E12EFE}" srcOrd="0" destOrd="0" presId="urn:microsoft.com/office/officeart/2005/8/layout/matrix1"/>
    <dgm:cxn modelId="{EF3D9FAE-0BF4-8945-8409-D2167E51B123}" type="presOf" srcId="{DFEBD133-C694-0D4C-9D3F-6DC6D748FF43}" destId="{087315D7-349D-AC48-B27E-E5941FD10C62}" srcOrd="1" destOrd="0" presId="urn:microsoft.com/office/officeart/2005/8/layout/matrix1"/>
    <dgm:cxn modelId="{63D7EFD2-69E7-B249-9D83-C718C856C827}" srcId="{D902F813-6BD2-6B46-9249-B42167A61D8B}" destId="{DFEBD133-C694-0D4C-9D3F-6DC6D748FF43}" srcOrd="2" destOrd="0" parTransId="{9E5093CF-44DE-2E44-A1E2-EC030234B950}" sibTransId="{841BE3D6-DD42-5941-8B7B-7EFA87726025}"/>
    <dgm:cxn modelId="{38DB278A-0065-244E-BA6F-EBA69727E230}" type="presOf" srcId="{D902F813-6BD2-6B46-9249-B42167A61D8B}" destId="{4A30FAD9-892F-2E48-990E-3F5E699E1FBA}" srcOrd="0" destOrd="0" presId="urn:microsoft.com/office/officeart/2005/8/layout/matrix1"/>
    <dgm:cxn modelId="{79C4827C-A2CB-F541-93E3-CAA5B7ADCEF3}" type="presOf" srcId="{DFEBD133-C694-0D4C-9D3F-6DC6D748FF43}" destId="{8AEC00FF-9726-894D-9533-B2554AC9376B}" srcOrd="0" destOrd="0" presId="urn:microsoft.com/office/officeart/2005/8/layout/matrix1"/>
    <dgm:cxn modelId="{2383BE05-D327-CE45-A462-E3E5C470DD6C}" srcId="{2620A4D3-FAE7-9343-9665-4324D2DD7966}" destId="{D902F813-6BD2-6B46-9249-B42167A61D8B}" srcOrd="0" destOrd="0" parTransId="{337743C9-3540-9746-92E3-E0ADF18AF33D}" sibTransId="{E21BFE6B-9A9C-C445-83E1-3CDB941A4C9F}"/>
    <dgm:cxn modelId="{E912A284-4C24-3145-9B78-CD2C1C91BEA1}" type="presOf" srcId="{33194843-E10F-8849-BB7C-B3297ECBAC1E}" destId="{FD399541-2CE2-EB4E-B0E4-642E2E7285C8}" srcOrd="0" destOrd="0" presId="urn:microsoft.com/office/officeart/2005/8/layout/matrix1"/>
    <dgm:cxn modelId="{3661C62A-0865-6640-AE61-570E0F678E9D}" type="presOf" srcId="{F8A44349-26C0-AB40-8650-BFCFC5CD7616}" destId="{43B612AD-EE06-D143-93DB-A1096DCBDB98}" srcOrd="1" destOrd="0" presId="urn:microsoft.com/office/officeart/2005/8/layout/matrix1"/>
    <dgm:cxn modelId="{C2B9A513-F96F-0B4C-B7E8-5336AA4F7038}" srcId="{D902F813-6BD2-6B46-9249-B42167A61D8B}" destId="{F8A44349-26C0-AB40-8650-BFCFC5CD7616}" srcOrd="0" destOrd="0" parTransId="{E3787D53-817E-E84E-A4F2-710DBCE839F1}" sibTransId="{36C3EBCC-1D22-C846-AA45-D531B88F0B34}"/>
    <dgm:cxn modelId="{503D6359-0469-3344-B62F-5CF63561FDB4}" type="presOf" srcId="{F8A44349-26C0-AB40-8650-BFCFC5CD7616}" destId="{7D2EE0C1-F4E2-3A4B-9C7D-6AA32331565A}" srcOrd="0" destOrd="0" presId="urn:microsoft.com/office/officeart/2005/8/layout/matrix1"/>
    <dgm:cxn modelId="{9B1EA9BE-4887-C44E-AA9E-74D54FCD4923}" srcId="{D902F813-6BD2-6B46-9249-B42167A61D8B}" destId="{9594B6FE-FC96-C04B-9DDE-01CEA775B43C}" srcOrd="3" destOrd="0" parTransId="{CCAF6312-4E92-4140-B238-32E7116BDFD3}" sibTransId="{23E76210-F7F3-884C-BA1C-A5DCD3934CB5}"/>
    <dgm:cxn modelId="{7CBB4082-6109-CA46-BA1A-F3DD5EFE7CB8}" type="presOf" srcId="{9594B6FE-FC96-C04B-9DDE-01CEA775B43C}" destId="{78568EED-3496-1245-8E3C-DDA80DDCC3B0}" srcOrd="0" destOrd="0" presId="urn:microsoft.com/office/officeart/2005/8/layout/matrix1"/>
    <dgm:cxn modelId="{DB8BD3EE-4007-064B-8535-EEAC1A2449AB}" type="presOf" srcId="{9594B6FE-FC96-C04B-9DDE-01CEA775B43C}" destId="{3CC07404-4043-2C4B-A67E-844D3E234A32}" srcOrd="1" destOrd="0" presId="urn:microsoft.com/office/officeart/2005/8/layout/matrix1"/>
    <dgm:cxn modelId="{74092746-0AA4-4744-9B91-9E5B6F61F55D}" srcId="{D902F813-6BD2-6B46-9249-B42167A61D8B}" destId="{33194843-E10F-8849-BB7C-B3297ECBAC1E}" srcOrd="1" destOrd="0" parTransId="{D209B221-2B58-014C-AC3E-64FF12769A3B}" sibTransId="{E54013DF-4429-8440-B43C-E6504C2B244A}"/>
    <dgm:cxn modelId="{1B1EFC43-F064-C24D-B063-31CE45F311F4}" type="presOf" srcId="{33194843-E10F-8849-BB7C-B3297ECBAC1E}" destId="{7C3265CB-644F-F543-80D3-DA9334CF4D6F}" srcOrd="1" destOrd="0" presId="urn:microsoft.com/office/officeart/2005/8/layout/matrix1"/>
    <dgm:cxn modelId="{3B8F3142-9F4B-FF48-9086-E909195C4638}" type="presParOf" srcId="{B9835620-7414-FE4D-94C6-0BC8B7E12EFE}" destId="{93B6DAE9-C740-634E-877D-AB2746B10847}" srcOrd="0" destOrd="0" presId="urn:microsoft.com/office/officeart/2005/8/layout/matrix1"/>
    <dgm:cxn modelId="{92CC8EEA-BA0A-EE44-9378-5DE6C757EA22}" type="presParOf" srcId="{93B6DAE9-C740-634E-877D-AB2746B10847}" destId="{7D2EE0C1-F4E2-3A4B-9C7D-6AA32331565A}" srcOrd="0" destOrd="0" presId="urn:microsoft.com/office/officeart/2005/8/layout/matrix1"/>
    <dgm:cxn modelId="{90A2FDC3-55AF-724A-B2AC-00DDB6FF907D}" type="presParOf" srcId="{93B6DAE9-C740-634E-877D-AB2746B10847}" destId="{43B612AD-EE06-D143-93DB-A1096DCBDB98}" srcOrd="1" destOrd="0" presId="urn:microsoft.com/office/officeart/2005/8/layout/matrix1"/>
    <dgm:cxn modelId="{38882A21-2BB7-364B-AA69-1464ADFA2ECB}" type="presParOf" srcId="{93B6DAE9-C740-634E-877D-AB2746B10847}" destId="{FD399541-2CE2-EB4E-B0E4-642E2E7285C8}" srcOrd="2" destOrd="0" presId="urn:microsoft.com/office/officeart/2005/8/layout/matrix1"/>
    <dgm:cxn modelId="{FDD674DC-B1AE-BE48-8CFD-147F035CA6FB}" type="presParOf" srcId="{93B6DAE9-C740-634E-877D-AB2746B10847}" destId="{7C3265CB-644F-F543-80D3-DA9334CF4D6F}" srcOrd="3" destOrd="0" presId="urn:microsoft.com/office/officeart/2005/8/layout/matrix1"/>
    <dgm:cxn modelId="{8E71F241-BE1F-DA43-B28F-8E2A35EF0257}" type="presParOf" srcId="{93B6DAE9-C740-634E-877D-AB2746B10847}" destId="{8AEC00FF-9726-894D-9533-B2554AC9376B}" srcOrd="4" destOrd="0" presId="urn:microsoft.com/office/officeart/2005/8/layout/matrix1"/>
    <dgm:cxn modelId="{5BF38C31-10CB-874F-B4F1-5EE8B517F9BE}" type="presParOf" srcId="{93B6DAE9-C740-634E-877D-AB2746B10847}" destId="{087315D7-349D-AC48-B27E-E5941FD10C62}" srcOrd="5" destOrd="0" presId="urn:microsoft.com/office/officeart/2005/8/layout/matrix1"/>
    <dgm:cxn modelId="{7084BFB7-7103-0345-869A-9DEE902A8875}" type="presParOf" srcId="{93B6DAE9-C740-634E-877D-AB2746B10847}" destId="{78568EED-3496-1245-8E3C-DDA80DDCC3B0}" srcOrd="6" destOrd="0" presId="urn:microsoft.com/office/officeart/2005/8/layout/matrix1"/>
    <dgm:cxn modelId="{E29A5ACC-A139-4D43-9B3B-4253181D76A5}" type="presParOf" srcId="{93B6DAE9-C740-634E-877D-AB2746B10847}" destId="{3CC07404-4043-2C4B-A67E-844D3E234A32}" srcOrd="7" destOrd="0" presId="urn:microsoft.com/office/officeart/2005/8/layout/matrix1"/>
    <dgm:cxn modelId="{E413CD15-5F17-804A-A2ED-D9919E6C6C28}" type="presParOf" srcId="{B9835620-7414-FE4D-94C6-0BC8B7E12EFE}" destId="{4A30FAD9-892F-2E48-990E-3F5E699E1FB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E5F4CF-C207-EB43-B4D9-5F26E8CE2DEE}" type="doc">
      <dgm:prSet loTypeId="urn:microsoft.com/office/officeart/2005/8/layout/StepDownProcess" loCatId="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9AFEBB2A-C746-B040-90E3-BB7CE0EE6B25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Good teaching</a:t>
          </a:r>
          <a:endParaRPr lang="en-US" dirty="0"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EEF5C9A-8DEB-B443-8B88-B39E845B6172}" type="parTrans" cxnId="{7DE38F74-951A-AB4B-84FF-5B7569294C20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0F05EFB1-3FAC-D54F-BCD7-4083E026CF6F}" type="sibTrans" cxnId="{7DE38F74-951A-AB4B-84FF-5B7569294C20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8DB7808C-334A-9A4F-9135-4BB9FB502F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promotes learning</a:t>
          </a:r>
          <a:endParaRPr lang="en-US" dirty="0">
            <a:solidFill>
              <a:schemeClr val="tx1"/>
            </a:solidFill>
          </a:endParaRPr>
        </a:p>
      </dgm:t>
    </dgm:pt>
    <dgm:pt modelId="{C7FB3388-E626-DC42-8EC4-55C9DD048474}" type="parTrans" cxnId="{7D2F3486-D24D-D54C-AC6F-476439268D55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54DF3945-F35C-8A45-9B42-F3990D792457}" type="sibTrans" cxnId="{7D2F3486-D24D-D54C-AC6F-476439268D55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D563B014-FFEC-8647-9DAA-DE875C5AAC8C}">
      <dgm:prSet phldrT="[Text]"/>
      <dgm:spPr/>
      <dgm:t>
        <a:bodyPr/>
        <a:lstStyle/>
        <a:p>
          <a:r>
            <a:rPr lang="en-US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Scholarly teaching</a:t>
          </a:r>
          <a:endParaRPr lang="en-US" dirty="0"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C9A095B-58A5-7E4B-98F8-723C2051E5AC}" type="parTrans" cxnId="{F4B81826-04ED-4B40-9901-F739E01B78E5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0078268F-18F7-8D4E-8AC7-ED7AE3EB3580}" type="sibTrans" cxnId="{F4B81826-04ED-4B40-9901-F739E01B78E5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80D0D223-CB21-DE44-BC9E-73E2C53F201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innovative</a:t>
          </a:r>
          <a:endParaRPr lang="en-US" dirty="0">
            <a:solidFill>
              <a:srgbClr val="000000"/>
            </a:solidFill>
          </a:endParaRPr>
        </a:p>
      </dgm:t>
    </dgm:pt>
    <dgm:pt modelId="{3C595AE0-7366-B842-9855-68B83C261A32}" type="parTrans" cxnId="{2C056909-CDF4-3D44-908A-9A45F1A22425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D425FDA9-BCE1-D74C-891C-7B0B42ED4129}" type="sibTrans" cxnId="{2C056909-CDF4-3D44-908A-9A45F1A22425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3754E2BE-0682-3E48-AF8A-F170D50F4ED8}">
      <dgm:prSet phldrT="[Text]"/>
      <dgm:spPr/>
      <dgm:t>
        <a:bodyPr/>
        <a:lstStyle/>
        <a:p>
          <a:r>
            <a:rPr lang="en-US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Scholarship of teaching and learning</a:t>
          </a:r>
          <a:endParaRPr lang="en-US" dirty="0"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357C892-EC32-C645-A26C-821136D5AA25}" type="parTrans" cxnId="{39BCA283-6839-984B-A973-F10225FC313A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01DC0E4D-8CE3-B04F-B256-23206311BA92}" type="sibTrans" cxnId="{39BCA283-6839-984B-A973-F10225FC313A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88C6DE45-27F1-6843-8781-33FA5DE37E7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systematic study</a:t>
          </a:r>
          <a:endParaRPr lang="en-US" dirty="0">
            <a:solidFill>
              <a:srgbClr val="000000"/>
            </a:solidFill>
          </a:endParaRPr>
        </a:p>
      </dgm:t>
    </dgm:pt>
    <dgm:pt modelId="{B95B4FA6-859B-3C45-8AEC-550CAA62B4BA}" type="parTrans" cxnId="{A9FCB9A7-C7D3-9540-B959-E16E998CA943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9EE6CD9F-3DEF-A841-B56C-1732E4701009}" type="sibTrans" cxnId="{A9FCB9A7-C7D3-9540-B959-E16E998CA943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034ADF02-71B2-724F-BF0B-1C2AB382FE0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purposeful</a:t>
          </a:r>
          <a:endParaRPr lang="en-US" dirty="0">
            <a:solidFill>
              <a:schemeClr val="tx1"/>
            </a:solidFill>
          </a:endParaRPr>
        </a:p>
      </dgm:t>
    </dgm:pt>
    <dgm:pt modelId="{AB4068D3-6B47-4740-8E7D-C564FBD1FF09}" type="parTrans" cxnId="{47485A15-D4F2-8B46-AF60-9A40B9A57221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28046CB8-FED7-904D-8BC8-78842789C6CE}" type="sibTrans" cxnId="{47485A15-D4F2-8B46-AF60-9A40B9A57221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6F904B01-1B29-5A48-9F89-247711B9585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evidence-based</a:t>
          </a:r>
          <a:endParaRPr lang="en-US" dirty="0">
            <a:solidFill>
              <a:srgbClr val="000000"/>
            </a:solidFill>
          </a:endParaRPr>
        </a:p>
      </dgm:t>
    </dgm:pt>
    <dgm:pt modelId="{6663EA43-99BC-934F-A297-27BC6B1273FA}" type="parTrans" cxnId="{0170A968-8FEE-944A-B1FC-608103608FC1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DC6F391B-ADB1-1A44-A93B-91232F1CE7F8}" type="sibTrans" cxnId="{0170A968-8FEE-944A-B1FC-608103608FC1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242D70E2-DF55-924E-B18C-6A8FF17D719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peer reviewed</a:t>
          </a:r>
          <a:endParaRPr lang="en-US" dirty="0">
            <a:solidFill>
              <a:srgbClr val="000000"/>
            </a:solidFill>
          </a:endParaRPr>
        </a:p>
      </dgm:t>
    </dgm:pt>
    <dgm:pt modelId="{F40D10C9-9A28-FF4A-A709-13D7C46982EA}" type="parTrans" cxnId="{27BDA2C1-12FD-E240-AC4B-2E464DA6A4E4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4E02F23A-A09E-714D-A04D-BAB491AF5B1F}" type="sibTrans" cxnId="{27BDA2C1-12FD-E240-AC4B-2E464DA6A4E4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0659FEB9-EA7D-914A-9EB5-098499D84241}" type="pres">
      <dgm:prSet presAssocID="{5AE5F4CF-C207-EB43-B4D9-5F26E8CE2DE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0F56FE5-2DB6-6C4D-A58C-3D54128D3BA7}" type="pres">
      <dgm:prSet presAssocID="{9AFEBB2A-C746-B040-90E3-BB7CE0EE6B25}" presName="composite" presStyleCnt="0"/>
      <dgm:spPr/>
    </dgm:pt>
    <dgm:pt modelId="{A73E2B99-193C-1047-898F-8015D3F97D8D}" type="pres">
      <dgm:prSet presAssocID="{9AFEBB2A-C746-B040-90E3-BB7CE0EE6B25}" presName="bentUpArrow1" presStyleLbl="alignImgPlace1" presStyleIdx="0" presStyleCnt="2"/>
      <dgm:spPr/>
    </dgm:pt>
    <dgm:pt modelId="{58556602-25EF-9B48-9D65-4EDD5CDC24C2}" type="pres">
      <dgm:prSet presAssocID="{9AFEBB2A-C746-B040-90E3-BB7CE0EE6B2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D3F47-AF71-C64E-8DA6-DAE7AD7D1CA3}" type="pres">
      <dgm:prSet presAssocID="{9AFEBB2A-C746-B040-90E3-BB7CE0EE6B25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6EE1D-1D70-A74D-8628-40E8463A0B57}" type="pres">
      <dgm:prSet presAssocID="{0F05EFB1-3FAC-D54F-BCD7-4083E026CF6F}" presName="sibTrans" presStyleCnt="0"/>
      <dgm:spPr/>
    </dgm:pt>
    <dgm:pt modelId="{D9C5680D-7787-C049-B14C-FCFD4A54192C}" type="pres">
      <dgm:prSet presAssocID="{D563B014-FFEC-8647-9DAA-DE875C5AAC8C}" presName="composite" presStyleCnt="0"/>
      <dgm:spPr/>
    </dgm:pt>
    <dgm:pt modelId="{9A438D19-1AB2-9740-AAFB-5A4222830231}" type="pres">
      <dgm:prSet presAssocID="{D563B014-FFEC-8647-9DAA-DE875C5AAC8C}" presName="bentUpArrow1" presStyleLbl="alignImgPlace1" presStyleIdx="1" presStyleCnt="2"/>
      <dgm:spPr/>
    </dgm:pt>
    <dgm:pt modelId="{068D50F6-E89B-FF49-8B17-39476A22EF20}" type="pres">
      <dgm:prSet presAssocID="{D563B014-FFEC-8647-9DAA-DE875C5AAC8C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CE58C-986B-174C-97FA-A60758EF776A}" type="pres">
      <dgm:prSet presAssocID="{D563B014-FFEC-8647-9DAA-DE875C5AAC8C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080F2-056B-A84F-B3E9-ED775AA96E32}" type="pres">
      <dgm:prSet presAssocID="{0078268F-18F7-8D4E-8AC7-ED7AE3EB3580}" presName="sibTrans" presStyleCnt="0"/>
      <dgm:spPr/>
    </dgm:pt>
    <dgm:pt modelId="{9D6294DB-E7E8-5D4E-984A-065E8290D010}" type="pres">
      <dgm:prSet presAssocID="{3754E2BE-0682-3E48-AF8A-F170D50F4ED8}" presName="composite" presStyleCnt="0"/>
      <dgm:spPr/>
    </dgm:pt>
    <dgm:pt modelId="{05FEFCD8-A85A-E147-8BC2-D49CCC02404C}" type="pres">
      <dgm:prSet presAssocID="{3754E2BE-0682-3E48-AF8A-F170D50F4ED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E90CC-C76A-BA4B-8F76-CAD1051B346C}" type="pres">
      <dgm:prSet presAssocID="{3754E2BE-0682-3E48-AF8A-F170D50F4ED8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6E99EA-5844-D74D-BEC4-7E64413A613F}" type="presOf" srcId="{D563B014-FFEC-8647-9DAA-DE875C5AAC8C}" destId="{068D50F6-E89B-FF49-8B17-39476A22EF20}" srcOrd="0" destOrd="0" presId="urn:microsoft.com/office/officeart/2005/8/layout/StepDownProcess"/>
    <dgm:cxn modelId="{27BDA2C1-12FD-E240-AC4B-2E464DA6A4E4}" srcId="{3754E2BE-0682-3E48-AF8A-F170D50F4ED8}" destId="{242D70E2-DF55-924E-B18C-6A8FF17D7194}" srcOrd="1" destOrd="0" parTransId="{F40D10C9-9A28-FF4A-A709-13D7C46982EA}" sibTransId="{4E02F23A-A09E-714D-A04D-BAB491AF5B1F}"/>
    <dgm:cxn modelId="{A9FCB9A7-C7D3-9540-B959-E16E998CA943}" srcId="{3754E2BE-0682-3E48-AF8A-F170D50F4ED8}" destId="{88C6DE45-27F1-6843-8781-33FA5DE37E70}" srcOrd="0" destOrd="0" parTransId="{B95B4FA6-859B-3C45-8AEC-550CAA62B4BA}" sibTransId="{9EE6CD9F-3DEF-A841-B56C-1732E4701009}"/>
    <dgm:cxn modelId="{BCDC509C-216B-614C-ABDC-6E661B6AC826}" type="presOf" srcId="{3754E2BE-0682-3E48-AF8A-F170D50F4ED8}" destId="{05FEFCD8-A85A-E147-8BC2-D49CCC02404C}" srcOrd="0" destOrd="0" presId="urn:microsoft.com/office/officeart/2005/8/layout/StepDownProcess"/>
    <dgm:cxn modelId="{39BCA283-6839-984B-A973-F10225FC313A}" srcId="{5AE5F4CF-C207-EB43-B4D9-5F26E8CE2DEE}" destId="{3754E2BE-0682-3E48-AF8A-F170D50F4ED8}" srcOrd="2" destOrd="0" parTransId="{8357C892-EC32-C645-A26C-821136D5AA25}" sibTransId="{01DC0E4D-8CE3-B04F-B256-23206311BA92}"/>
    <dgm:cxn modelId="{2BB9EE8C-358A-0E42-AB73-7D8D71B0FDE5}" type="presOf" srcId="{6F904B01-1B29-5A48-9F89-247711B95859}" destId="{E50CE58C-986B-174C-97FA-A60758EF776A}" srcOrd="0" destOrd="1" presId="urn:microsoft.com/office/officeart/2005/8/layout/StepDownProcess"/>
    <dgm:cxn modelId="{F4B81826-04ED-4B40-9901-F739E01B78E5}" srcId="{5AE5F4CF-C207-EB43-B4D9-5F26E8CE2DEE}" destId="{D563B014-FFEC-8647-9DAA-DE875C5AAC8C}" srcOrd="1" destOrd="0" parTransId="{9C9A095B-58A5-7E4B-98F8-723C2051E5AC}" sibTransId="{0078268F-18F7-8D4E-8AC7-ED7AE3EB3580}"/>
    <dgm:cxn modelId="{71753588-80FB-4849-B23F-29705C9D2958}" type="presOf" srcId="{9AFEBB2A-C746-B040-90E3-BB7CE0EE6B25}" destId="{58556602-25EF-9B48-9D65-4EDD5CDC24C2}" srcOrd="0" destOrd="0" presId="urn:microsoft.com/office/officeart/2005/8/layout/StepDownProcess"/>
    <dgm:cxn modelId="{2C056909-CDF4-3D44-908A-9A45F1A22425}" srcId="{D563B014-FFEC-8647-9DAA-DE875C5AAC8C}" destId="{80D0D223-CB21-DE44-BC9E-73E2C53F2016}" srcOrd="0" destOrd="0" parTransId="{3C595AE0-7366-B842-9855-68B83C261A32}" sibTransId="{D425FDA9-BCE1-D74C-891C-7B0B42ED4129}"/>
    <dgm:cxn modelId="{EAF374D5-88B8-6B45-8015-AACD54618ECD}" type="presOf" srcId="{8DB7808C-334A-9A4F-9135-4BB9FB502FB4}" destId="{10CD3F47-AF71-C64E-8DA6-DAE7AD7D1CA3}" srcOrd="0" destOrd="0" presId="urn:microsoft.com/office/officeart/2005/8/layout/StepDownProcess"/>
    <dgm:cxn modelId="{4F76A0D3-27F7-6846-806A-D505798C958A}" type="presOf" srcId="{242D70E2-DF55-924E-B18C-6A8FF17D7194}" destId="{482E90CC-C76A-BA4B-8F76-CAD1051B346C}" srcOrd="0" destOrd="1" presId="urn:microsoft.com/office/officeart/2005/8/layout/StepDownProcess"/>
    <dgm:cxn modelId="{47485A15-D4F2-8B46-AF60-9A40B9A57221}" srcId="{9AFEBB2A-C746-B040-90E3-BB7CE0EE6B25}" destId="{034ADF02-71B2-724F-BF0B-1C2AB382FE08}" srcOrd="1" destOrd="0" parTransId="{AB4068D3-6B47-4740-8E7D-C564FBD1FF09}" sibTransId="{28046CB8-FED7-904D-8BC8-78842789C6CE}"/>
    <dgm:cxn modelId="{10AB86DB-4721-2A41-A028-17BB67F4C13F}" type="presOf" srcId="{88C6DE45-27F1-6843-8781-33FA5DE37E70}" destId="{482E90CC-C76A-BA4B-8F76-CAD1051B346C}" srcOrd="0" destOrd="0" presId="urn:microsoft.com/office/officeart/2005/8/layout/StepDownProcess"/>
    <dgm:cxn modelId="{0170A968-8FEE-944A-B1FC-608103608FC1}" srcId="{D563B014-FFEC-8647-9DAA-DE875C5AAC8C}" destId="{6F904B01-1B29-5A48-9F89-247711B95859}" srcOrd="1" destOrd="0" parTransId="{6663EA43-99BC-934F-A297-27BC6B1273FA}" sibTransId="{DC6F391B-ADB1-1A44-A93B-91232F1CE7F8}"/>
    <dgm:cxn modelId="{7D2F3486-D24D-D54C-AC6F-476439268D55}" srcId="{9AFEBB2A-C746-B040-90E3-BB7CE0EE6B25}" destId="{8DB7808C-334A-9A4F-9135-4BB9FB502FB4}" srcOrd="0" destOrd="0" parTransId="{C7FB3388-E626-DC42-8EC4-55C9DD048474}" sibTransId="{54DF3945-F35C-8A45-9B42-F3990D792457}"/>
    <dgm:cxn modelId="{8F4ABB60-91EF-0F42-BA65-4555A303B9F3}" type="presOf" srcId="{034ADF02-71B2-724F-BF0B-1C2AB382FE08}" destId="{10CD3F47-AF71-C64E-8DA6-DAE7AD7D1CA3}" srcOrd="0" destOrd="1" presId="urn:microsoft.com/office/officeart/2005/8/layout/StepDownProcess"/>
    <dgm:cxn modelId="{3F0A71D4-2D2D-0D45-85B8-B7DBA0A2196F}" type="presOf" srcId="{5AE5F4CF-C207-EB43-B4D9-5F26E8CE2DEE}" destId="{0659FEB9-EA7D-914A-9EB5-098499D84241}" srcOrd="0" destOrd="0" presId="urn:microsoft.com/office/officeart/2005/8/layout/StepDownProcess"/>
    <dgm:cxn modelId="{7DE38F74-951A-AB4B-84FF-5B7569294C20}" srcId="{5AE5F4CF-C207-EB43-B4D9-5F26E8CE2DEE}" destId="{9AFEBB2A-C746-B040-90E3-BB7CE0EE6B25}" srcOrd="0" destOrd="0" parTransId="{7EEF5C9A-8DEB-B443-8B88-B39E845B6172}" sibTransId="{0F05EFB1-3FAC-D54F-BCD7-4083E026CF6F}"/>
    <dgm:cxn modelId="{AE5C3C6F-58B7-3F4B-8E10-70A0179BA667}" type="presOf" srcId="{80D0D223-CB21-DE44-BC9E-73E2C53F2016}" destId="{E50CE58C-986B-174C-97FA-A60758EF776A}" srcOrd="0" destOrd="0" presId="urn:microsoft.com/office/officeart/2005/8/layout/StepDownProcess"/>
    <dgm:cxn modelId="{870AECE2-CAAB-3A4F-B6F6-955766CDF745}" type="presParOf" srcId="{0659FEB9-EA7D-914A-9EB5-098499D84241}" destId="{00F56FE5-2DB6-6C4D-A58C-3D54128D3BA7}" srcOrd="0" destOrd="0" presId="urn:microsoft.com/office/officeart/2005/8/layout/StepDownProcess"/>
    <dgm:cxn modelId="{AEF67A84-AC46-6040-A49E-D012D32F5EF8}" type="presParOf" srcId="{00F56FE5-2DB6-6C4D-A58C-3D54128D3BA7}" destId="{A73E2B99-193C-1047-898F-8015D3F97D8D}" srcOrd="0" destOrd="0" presId="urn:microsoft.com/office/officeart/2005/8/layout/StepDownProcess"/>
    <dgm:cxn modelId="{78329913-BF10-EB4F-8FFA-2F59E757A493}" type="presParOf" srcId="{00F56FE5-2DB6-6C4D-A58C-3D54128D3BA7}" destId="{58556602-25EF-9B48-9D65-4EDD5CDC24C2}" srcOrd="1" destOrd="0" presId="urn:microsoft.com/office/officeart/2005/8/layout/StepDownProcess"/>
    <dgm:cxn modelId="{2B33BD07-B22A-6B47-861F-0547D0FCA7BB}" type="presParOf" srcId="{00F56FE5-2DB6-6C4D-A58C-3D54128D3BA7}" destId="{10CD3F47-AF71-C64E-8DA6-DAE7AD7D1CA3}" srcOrd="2" destOrd="0" presId="urn:microsoft.com/office/officeart/2005/8/layout/StepDownProcess"/>
    <dgm:cxn modelId="{53FDBB4C-18B1-8643-9FAC-968A1E62EF90}" type="presParOf" srcId="{0659FEB9-EA7D-914A-9EB5-098499D84241}" destId="{6C26EE1D-1D70-A74D-8628-40E8463A0B57}" srcOrd="1" destOrd="0" presId="urn:microsoft.com/office/officeart/2005/8/layout/StepDownProcess"/>
    <dgm:cxn modelId="{FD74BD33-AE58-2C44-85B7-64F9337FAA24}" type="presParOf" srcId="{0659FEB9-EA7D-914A-9EB5-098499D84241}" destId="{D9C5680D-7787-C049-B14C-FCFD4A54192C}" srcOrd="2" destOrd="0" presId="urn:microsoft.com/office/officeart/2005/8/layout/StepDownProcess"/>
    <dgm:cxn modelId="{9909C4E9-F83B-C84E-96AF-CD2E5A649859}" type="presParOf" srcId="{D9C5680D-7787-C049-B14C-FCFD4A54192C}" destId="{9A438D19-1AB2-9740-AAFB-5A4222830231}" srcOrd="0" destOrd="0" presId="urn:microsoft.com/office/officeart/2005/8/layout/StepDownProcess"/>
    <dgm:cxn modelId="{90C9608F-A6D8-2A4E-9C43-C7E1E6DE31D5}" type="presParOf" srcId="{D9C5680D-7787-C049-B14C-FCFD4A54192C}" destId="{068D50F6-E89B-FF49-8B17-39476A22EF20}" srcOrd="1" destOrd="0" presId="urn:microsoft.com/office/officeart/2005/8/layout/StepDownProcess"/>
    <dgm:cxn modelId="{18EAB41D-CDA2-A94E-82D9-4EC5EED84EE8}" type="presParOf" srcId="{D9C5680D-7787-C049-B14C-FCFD4A54192C}" destId="{E50CE58C-986B-174C-97FA-A60758EF776A}" srcOrd="2" destOrd="0" presId="urn:microsoft.com/office/officeart/2005/8/layout/StepDownProcess"/>
    <dgm:cxn modelId="{EAE51126-8AEB-134E-970B-11DF049176A9}" type="presParOf" srcId="{0659FEB9-EA7D-914A-9EB5-098499D84241}" destId="{BFA080F2-056B-A84F-B3E9-ED775AA96E32}" srcOrd="3" destOrd="0" presId="urn:microsoft.com/office/officeart/2005/8/layout/StepDownProcess"/>
    <dgm:cxn modelId="{A8FF03D7-394A-2A4F-AA59-B65E7A9ABF13}" type="presParOf" srcId="{0659FEB9-EA7D-914A-9EB5-098499D84241}" destId="{9D6294DB-E7E8-5D4E-984A-065E8290D010}" srcOrd="4" destOrd="0" presId="urn:microsoft.com/office/officeart/2005/8/layout/StepDownProcess"/>
    <dgm:cxn modelId="{7BEBD086-3691-3F4C-BCE2-97604E2DF4EF}" type="presParOf" srcId="{9D6294DB-E7E8-5D4E-984A-065E8290D010}" destId="{05FEFCD8-A85A-E147-8BC2-D49CCC02404C}" srcOrd="0" destOrd="0" presId="urn:microsoft.com/office/officeart/2005/8/layout/StepDownProcess"/>
    <dgm:cxn modelId="{AB8A7F97-7CDC-5F47-9565-B6D090BD9A55}" type="presParOf" srcId="{9D6294DB-E7E8-5D4E-984A-065E8290D010}" destId="{482E90CC-C76A-BA4B-8F76-CAD1051B346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5860E7-BB00-C143-8466-B59290F65E10}" type="doc">
      <dgm:prSet loTypeId="urn:microsoft.com/office/officeart/2005/8/layout/radial3" loCatId="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4A8668D7-5A3F-6746-ADE0-5562D5E598BA}">
      <dgm:prSet phldrT="[Text]" custT="1"/>
      <dgm:spPr/>
      <dgm:t>
        <a:bodyPr/>
        <a:lstStyle/>
        <a:p>
          <a:r>
            <a:rPr lang="en-US" sz="1800" dirty="0" smtClean="0"/>
            <a:t>Dissemination</a:t>
          </a:r>
          <a:endParaRPr lang="en-US" sz="1800" dirty="0"/>
        </a:p>
      </dgm:t>
    </dgm:pt>
    <dgm:pt modelId="{9049AD83-B130-894C-958C-E6B7B93DC355}" type="parTrans" cxnId="{B78DBD9C-2B74-6E4F-B284-F762A97108EB}">
      <dgm:prSet/>
      <dgm:spPr/>
      <dgm:t>
        <a:bodyPr/>
        <a:lstStyle/>
        <a:p>
          <a:endParaRPr lang="en-US"/>
        </a:p>
      </dgm:t>
    </dgm:pt>
    <dgm:pt modelId="{66DCFCF4-7878-C243-8848-5C9CCED89E24}" type="sibTrans" cxnId="{B78DBD9C-2B74-6E4F-B284-F762A97108EB}">
      <dgm:prSet/>
      <dgm:spPr/>
      <dgm:t>
        <a:bodyPr/>
        <a:lstStyle/>
        <a:p>
          <a:endParaRPr lang="en-US"/>
        </a:p>
      </dgm:t>
    </dgm:pt>
    <dgm:pt modelId="{DF626D20-FBB6-4942-9F73-05946F81877D}">
      <dgm:prSet phldrT="[Text]" custT="1"/>
      <dgm:spPr/>
      <dgm:t>
        <a:bodyPr/>
        <a:lstStyle/>
        <a:p>
          <a:r>
            <a:rPr lang="en-US" sz="1400" dirty="0" smtClean="0"/>
            <a:t>Talks</a:t>
          </a:r>
          <a:endParaRPr lang="en-US" sz="1400" dirty="0"/>
        </a:p>
      </dgm:t>
    </dgm:pt>
    <dgm:pt modelId="{BAC46405-C489-0A40-AFB9-D916124ED15B}" type="parTrans" cxnId="{A0A7E951-658F-8146-A61F-86447E30F486}">
      <dgm:prSet/>
      <dgm:spPr/>
      <dgm:t>
        <a:bodyPr/>
        <a:lstStyle/>
        <a:p>
          <a:endParaRPr lang="en-US"/>
        </a:p>
      </dgm:t>
    </dgm:pt>
    <dgm:pt modelId="{5A9A0FC5-10B4-0347-8DDC-55B78E805697}" type="sibTrans" cxnId="{A0A7E951-658F-8146-A61F-86447E30F486}">
      <dgm:prSet/>
      <dgm:spPr/>
      <dgm:t>
        <a:bodyPr/>
        <a:lstStyle/>
        <a:p>
          <a:endParaRPr lang="en-US"/>
        </a:p>
      </dgm:t>
    </dgm:pt>
    <dgm:pt modelId="{87130105-6DA2-FA4F-A9FC-69CCDE832110}">
      <dgm:prSet phldrT="[Text]" custT="1"/>
      <dgm:spPr/>
      <dgm:t>
        <a:bodyPr/>
        <a:lstStyle/>
        <a:p>
          <a:r>
            <a:rPr lang="en-US" sz="1400" dirty="0" smtClean="0"/>
            <a:t>Curricula</a:t>
          </a:r>
          <a:endParaRPr lang="en-US" sz="1400" dirty="0"/>
        </a:p>
      </dgm:t>
    </dgm:pt>
    <dgm:pt modelId="{B5C3EAA7-569D-6748-811D-533297E38BA0}" type="parTrans" cxnId="{2B543304-3E4D-2349-9A16-7524088A1F6E}">
      <dgm:prSet/>
      <dgm:spPr/>
      <dgm:t>
        <a:bodyPr/>
        <a:lstStyle/>
        <a:p>
          <a:endParaRPr lang="en-US"/>
        </a:p>
      </dgm:t>
    </dgm:pt>
    <dgm:pt modelId="{AE9D66D4-D7B3-8B4B-95E3-1AE8BD813394}" type="sibTrans" cxnId="{2B543304-3E4D-2349-9A16-7524088A1F6E}">
      <dgm:prSet/>
      <dgm:spPr/>
      <dgm:t>
        <a:bodyPr/>
        <a:lstStyle/>
        <a:p>
          <a:endParaRPr lang="en-US"/>
        </a:p>
      </dgm:t>
    </dgm:pt>
    <dgm:pt modelId="{C44A0B02-A372-B34C-81AE-04672B2E64FD}">
      <dgm:prSet phldrT="[Text]" custT="1"/>
      <dgm:spPr/>
      <dgm:t>
        <a:bodyPr/>
        <a:lstStyle/>
        <a:p>
          <a:r>
            <a:rPr lang="en-US" sz="1200" dirty="0" smtClean="0"/>
            <a:t>Clinical guidelines</a:t>
          </a:r>
          <a:endParaRPr lang="en-US" sz="1200" dirty="0"/>
        </a:p>
      </dgm:t>
    </dgm:pt>
    <dgm:pt modelId="{48AA749F-72DD-B44B-920A-F37453BA41FC}" type="parTrans" cxnId="{C44A1A8A-EA23-A243-9F51-CBD5D4875427}">
      <dgm:prSet/>
      <dgm:spPr/>
      <dgm:t>
        <a:bodyPr/>
        <a:lstStyle/>
        <a:p>
          <a:endParaRPr lang="en-US"/>
        </a:p>
      </dgm:t>
    </dgm:pt>
    <dgm:pt modelId="{2BF8ADA5-78AC-4547-8648-53A8FC14A9CF}" type="sibTrans" cxnId="{C44A1A8A-EA23-A243-9F51-CBD5D4875427}">
      <dgm:prSet/>
      <dgm:spPr/>
      <dgm:t>
        <a:bodyPr/>
        <a:lstStyle/>
        <a:p>
          <a:endParaRPr lang="en-US"/>
        </a:p>
      </dgm:t>
    </dgm:pt>
    <dgm:pt modelId="{3AF6C356-5A87-5841-8AA5-A61D5D59539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Multi-</a:t>
          </a:r>
          <a:r>
            <a:rPr lang="en-US" sz="1400" dirty="0" err="1" smtClean="0"/>
            <a:t>inst</a:t>
          </a:r>
          <a:r>
            <a:rPr lang="en-US" sz="1400" dirty="0" smtClean="0"/>
            <a:t> project</a:t>
          </a:r>
        </a:p>
        <a:p>
          <a:pPr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dirty="0"/>
        </a:p>
      </dgm:t>
    </dgm:pt>
    <dgm:pt modelId="{F7E0272F-7A65-7D4F-BD3A-9E3CED40B5EE}" type="parTrans" cxnId="{AD2B6C66-4A58-BF44-806F-698F4C0B3555}">
      <dgm:prSet/>
      <dgm:spPr/>
      <dgm:t>
        <a:bodyPr/>
        <a:lstStyle/>
        <a:p>
          <a:endParaRPr lang="en-US"/>
        </a:p>
      </dgm:t>
    </dgm:pt>
    <dgm:pt modelId="{4B5CE408-4A57-494C-98CD-24616A68F0F1}" type="sibTrans" cxnId="{AD2B6C66-4A58-BF44-806F-698F4C0B3555}">
      <dgm:prSet/>
      <dgm:spPr/>
      <dgm:t>
        <a:bodyPr/>
        <a:lstStyle/>
        <a:p>
          <a:endParaRPr lang="en-US"/>
        </a:p>
      </dgm:t>
    </dgm:pt>
    <dgm:pt modelId="{7F1E1BEF-66F9-7A4A-9847-2EC975900B6D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/>
            <a:t>Paper</a:t>
          </a:r>
          <a:endParaRPr lang="en-US" sz="1200" dirty="0"/>
        </a:p>
      </dgm:t>
    </dgm:pt>
    <dgm:pt modelId="{FC290CA9-3512-B044-8887-CB4710D686B7}" type="parTrans" cxnId="{8E4947F2-C029-B54B-9047-DAFA5054E1E4}">
      <dgm:prSet/>
      <dgm:spPr/>
      <dgm:t>
        <a:bodyPr/>
        <a:lstStyle/>
        <a:p>
          <a:endParaRPr lang="en-US"/>
        </a:p>
      </dgm:t>
    </dgm:pt>
    <dgm:pt modelId="{1A3879C4-D3C9-EC46-BA62-6E5BDAB31702}" type="sibTrans" cxnId="{8E4947F2-C029-B54B-9047-DAFA5054E1E4}">
      <dgm:prSet/>
      <dgm:spPr/>
      <dgm:t>
        <a:bodyPr/>
        <a:lstStyle/>
        <a:p>
          <a:endParaRPr lang="en-US"/>
        </a:p>
      </dgm:t>
    </dgm:pt>
    <dgm:pt modelId="{C10DBD23-3827-994F-B792-0F8DA457449F}">
      <dgm:prSet custT="1"/>
      <dgm:spPr/>
      <dgm:t>
        <a:bodyPr/>
        <a:lstStyle/>
        <a:p>
          <a:r>
            <a:rPr lang="en-US" sz="1400" dirty="0" smtClean="0"/>
            <a:t>Posters</a:t>
          </a:r>
          <a:endParaRPr lang="en-US" sz="1400" dirty="0"/>
        </a:p>
      </dgm:t>
    </dgm:pt>
    <dgm:pt modelId="{DA98D611-06B3-0949-B3DE-D8C6B179B211}" type="parTrans" cxnId="{326369FA-18CD-2146-86AE-AE4BFC480BF4}">
      <dgm:prSet/>
      <dgm:spPr/>
      <dgm:t>
        <a:bodyPr/>
        <a:lstStyle/>
        <a:p>
          <a:endParaRPr lang="en-US"/>
        </a:p>
      </dgm:t>
    </dgm:pt>
    <dgm:pt modelId="{F00BA548-B6D8-C041-9C22-2B5284BDB3D2}" type="sibTrans" cxnId="{326369FA-18CD-2146-86AE-AE4BFC480BF4}">
      <dgm:prSet/>
      <dgm:spPr/>
      <dgm:t>
        <a:bodyPr/>
        <a:lstStyle/>
        <a:p>
          <a:endParaRPr lang="en-US"/>
        </a:p>
      </dgm:t>
    </dgm:pt>
    <dgm:pt modelId="{58413979-48D1-C54C-8BC9-25F8B131C4FB}">
      <dgm:prSet phldrT="[Text]" custT="1"/>
      <dgm:spPr/>
      <dgm:t>
        <a:bodyPr/>
        <a:lstStyle/>
        <a:p>
          <a:r>
            <a:rPr lang="en-US" sz="1400" dirty="0" smtClean="0"/>
            <a:t>Social media</a:t>
          </a:r>
          <a:endParaRPr lang="en-US" sz="1400" dirty="0"/>
        </a:p>
      </dgm:t>
    </dgm:pt>
    <dgm:pt modelId="{636AF87E-9399-534A-984D-1A8B43291677}" type="parTrans" cxnId="{94E3736C-2B47-DD45-8739-9D562C1CB1A7}">
      <dgm:prSet/>
      <dgm:spPr/>
      <dgm:t>
        <a:bodyPr/>
        <a:lstStyle/>
        <a:p>
          <a:endParaRPr lang="en-US"/>
        </a:p>
      </dgm:t>
    </dgm:pt>
    <dgm:pt modelId="{020AF647-1A82-5C4D-AFC6-C149EDF6DFB1}" type="sibTrans" cxnId="{94E3736C-2B47-DD45-8739-9D562C1CB1A7}">
      <dgm:prSet/>
      <dgm:spPr/>
      <dgm:t>
        <a:bodyPr/>
        <a:lstStyle/>
        <a:p>
          <a:endParaRPr lang="en-US"/>
        </a:p>
      </dgm:t>
    </dgm:pt>
    <dgm:pt modelId="{4CD1FF44-B632-CA41-AB3D-AE90E76E6822}">
      <dgm:prSet phldrT="[Text]" custT="1"/>
      <dgm:spPr/>
      <dgm:t>
        <a:bodyPr/>
        <a:lstStyle/>
        <a:p>
          <a:r>
            <a:rPr lang="en-US" sz="1400" dirty="0" smtClean="0"/>
            <a:t>National surveys</a:t>
          </a:r>
          <a:endParaRPr lang="en-US" sz="1400" dirty="0"/>
        </a:p>
      </dgm:t>
    </dgm:pt>
    <dgm:pt modelId="{3B608F82-7548-BB45-9735-B84B74AE94B0}" type="sibTrans" cxnId="{A3804A39-321D-934B-B8A8-DFB3647F7A01}">
      <dgm:prSet/>
      <dgm:spPr/>
      <dgm:t>
        <a:bodyPr/>
        <a:lstStyle/>
        <a:p>
          <a:endParaRPr lang="en-US"/>
        </a:p>
      </dgm:t>
    </dgm:pt>
    <dgm:pt modelId="{6FD8EBDC-7797-304B-B908-8DF35A9393F1}" type="parTrans" cxnId="{A3804A39-321D-934B-B8A8-DFB3647F7A01}">
      <dgm:prSet/>
      <dgm:spPr/>
      <dgm:t>
        <a:bodyPr/>
        <a:lstStyle/>
        <a:p>
          <a:endParaRPr lang="en-US"/>
        </a:p>
      </dgm:t>
    </dgm:pt>
    <dgm:pt modelId="{D27A8536-EA6C-5042-AE8A-F5D0DD5D39F4}" type="pres">
      <dgm:prSet presAssocID="{F25860E7-BB00-C143-8466-B59290F65E1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17B23A-5FEC-744A-B09A-C8D12D8C1D45}" type="pres">
      <dgm:prSet presAssocID="{F25860E7-BB00-C143-8466-B59290F65E10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E04A99D8-E659-5948-847E-8755432BDC36}" type="pres">
      <dgm:prSet presAssocID="{4A8668D7-5A3F-6746-ADE0-5562D5E598BA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E331B0EF-4A3E-0646-B4A2-EA2C1570A813}" type="pres">
      <dgm:prSet presAssocID="{7F1E1BEF-66F9-7A4A-9847-2EC975900B6D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F6FAD-E6C2-544B-A08E-02A37ACFBC01}" type="pres">
      <dgm:prSet presAssocID="{C10DBD23-3827-994F-B792-0F8DA457449F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05ADC-9E38-CC45-AF03-C491790CFEBA}" type="pres">
      <dgm:prSet presAssocID="{DF626D20-FBB6-4942-9F73-05946F81877D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99834-4AB4-BB49-AED3-0BA45C42004F}" type="pres">
      <dgm:prSet presAssocID="{87130105-6DA2-FA4F-A9FC-69CCDE832110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04BEE-D354-E243-97FA-DD28130A9547}" type="pres">
      <dgm:prSet presAssocID="{C44A0B02-A372-B34C-81AE-04672B2E64FD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6654C-76DC-2A41-B788-3D21424689BC}" type="pres">
      <dgm:prSet presAssocID="{4CD1FF44-B632-CA41-AB3D-AE90E76E6822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F9D11-3778-694E-A72B-E007F24A1D17}" type="pres">
      <dgm:prSet presAssocID="{3AF6C356-5A87-5841-8AA5-A61D5D595392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1965D-D28F-1545-8377-8E5F55E7985F}" type="pres">
      <dgm:prSet presAssocID="{58413979-48D1-C54C-8BC9-25F8B131C4FB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7420AF-39AD-B44C-81B8-0891FDF12F9B}" type="presOf" srcId="{C44A0B02-A372-B34C-81AE-04672B2E64FD}" destId="{CEF04BEE-D354-E243-97FA-DD28130A9547}" srcOrd="0" destOrd="0" presId="urn:microsoft.com/office/officeart/2005/8/layout/radial3"/>
    <dgm:cxn modelId="{DF994FB0-1FC1-454A-9026-A1D3F77F26C7}" type="presOf" srcId="{7F1E1BEF-66F9-7A4A-9847-2EC975900B6D}" destId="{E331B0EF-4A3E-0646-B4A2-EA2C1570A813}" srcOrd="0" destOrd="0" presId="urn:microsoft.com/office/officeart/2005/8/layout/radial3"/>
    <dgm:cxn modelId="{AD2B6C66-4A58-BF44-806F-698F4C0B3555}" srcId="{4A8668D7-5A3F-6746-ADE0-5562D5E598BA}" destId="{3AF6C356-5A87-5841-8AA5-A61D5D595392}" srcOrd="6" destOrd="0" parTransId="{F7E0272F-7A65-7D4F-BD3A-9E3CED40B5EE}" sibTransId="{4B5CE408-4A57-494C-98CD-24616A68F0F1}"/>
    <dgm:cxn modelId="{F3308D9D-F657-A44A-B07E-A3ACAB7DD527}" type="presOf" srcId="{87130105-6DA2-FA4F-A9FC-69CCDE832110}" destId="{0E399834-4AB4-BB49-AED3-0BA45C42004F}" srcOrd="0" destOrd="0" presId="urn:microsoft.com/office/officeart/2005/8/layout/radial3"/>
    <dgm:cxn modelId="{C44A1A8A-EA23-A243-9F51-CBD5D4875427}" srcId="{4A8668D7-5A3F-6746-ADE0-5562D5E598BA}" destId="{C44A0B02-A372-B34C-81AE-04672B2E64FD}" srcOrd="4" destOrd="0" parTransId="{48AA749F-72DD-B44B-920A-F37453BA41FC}" sibTransId="{2BF8ADA5-78AC-4547-8648-53A8FC14A9CF}"/>
    <dgm:cxn modelId="{50B32C1E-4F39-424C-B234-E9180A8920DA}" type="presOf" srcId="{3AF6C356-5A87-5841-8AA5-A61D5D595392}" destId="{50CF9D11-3778-694E-A72B-E007F24A1D17}" srcOrd="0" destOrd="0" presId="urn:microsoft.com/office/officeart/2005/8/layout/radial3"/>
    <dgm:cxn modelId="{677F350B-1573-4944-A8BC-10BDEDFE5C7C}" type="presOf" srcId="{C10DBD23-3827-994F-B792-0F8DA457449F}" destId="{862F6FAD-E6C2-544B-A08E-02A37ACFBC01}" srcOrd="0" destOrd="0" presId="urn:microsoft.com/office/officeart/2005/8/layout/radial3"/>
    <dgm:cxn modelId="{A3804A39-321D-934B-B8A8-DFB3647F7A01}" srcId="{4A8668D7-5A3F-6746-ADE0-5562D5E598BA}" destId="{4CD1FF44-B632-CA41-AB3D-AE90E76E6822}" srcOrd="5" destOrd="0" parTransId="{6FD8EBDC-7797-304B-B908-8DF35A9393F1}" sibTransId="{3B608F82-7548-BB45-9735-B84B74AE94B0}"/>
    <dgm:cxn modelId="{2B543304-3E4D-2349-9A16-7524088A1F6E}" srcId="{4A8668D7-5A3F-6746-ADE0-5562D5E598BA}" destId="{87130105-6DA2-FA4F-A9FC-69CCDE832110}" srcOrd="3" destOrd="0" parTransId="{B5C3EAA7-569D-6748-811D-533297E38BA0}" sibTransId="{AE9D66D4-D7B3-8B4B-95E3-1AE8BD813394}"/>
    <dgm:cxn modelId="{A1DEF2DE-2C54-844F-BB18-425C322CDE11}" type="presOf" srcId="{4A8668D7-5A3F-6746-ADE0-5562D5E598BA}" destId="{E04A99D8-E659-5948-847E-8755432BDC36}" srcOrd="0" destOrd="0" presId="urn:microsoft.com/office/officeart/2005/8/layout/radial3"/>
    <dgm:cxn modelId="{A2317927-2C99-9144-B251-7578AB161E0B}" type="presOf" srcId="{DF626D20-FBB6-4942-9F73-05946F81877D}" destId="{DDF05ADC-9E38-CC45-AF03-C491790CFEBA}" srcOrd="0" destOrd="0" presId="urn:microsoft.com/office/officeart/2005/8/layout/radial3"/>
    <dgm:cxn modelId="{8E4947F2-C029-B54B-9047-DAFA5054E1E4}" srcId="{4A8668D7-5A3F-6746-ADE0-5562D5E598BA}" destId="{7F1E1BEF-66F9-7A4A-9847-2EC975900B6D}" srcOrd="0" destOrd="0" parTransId="{FC290CA9-3512-B044-8887-CB4710D686B7}" sibTransId="{1A3879C4-D3C9-EC46-BA62-6E5BDAB31702}"/>
    <dgm:cxn modelId="{94E3736C-2B47-DD45-8739-9D562C1CB1A7}" srcId="{4A8668D7-5A3F-6746-ADE0-5562D5E598BA}" destId="{58413979-48D1-C54C-8BC9-25F8B131C4FB}" srcOrd="7" destOrd="0" parTransId="{636AF87E-9399-534A-984D-1A8B43291677}" sibTransId="{020AF647-1A82-5C4D-AFC6-C149EDF6DFB1}"/>
    <dgm:cxn modelId="{60577224-DED1-E349-89E0-EBA47FDCFE4A}" type="presOf" srcId="{F25860E7-BB00-C143-8466-B59290F65E10}" destId="{D27A8536-EA6C-5042-AE8A-F5D0DD5D39F4}" srcOrd="0" destOrd="0" presId="urn:microsoft.com/office/officeart/2005/8/layout/radial3"/>
    <dgm:cxn modelId="{A0A7E951-658F-8146-A61F-86447E30F486}" srcId="{4A8668D7-5A3F-6746-ADE0-5562D5E598BA}" destId="{DF626D20-FBB6-4942-9F73-05946F81877D}" srcOrd="2" destOrd="0" parTransId="{BAC46405-C489-0A40-AFB9-D916124ED15B}" sibTransId="{5A9A0FC5-10B4-0347-8DDC-55B78E805697}"/>
    <dgm:cxn modelId="{326369FA-18CD-2146-86AE-AE4BFC480BF4}" srcId="{4A8668D7-5A3F-6746-ADE0-5562D5E598BA}" destId="{C10DBD23-3827-994F-B792-0F8DA457449F}" srcOrd="1" destOrd="0" parTransId="{DA98D611-06B3-0949-B3DE-D8C6B179B211}" sibTransId="{F00BA548-B6D8-C041-9C22-2B5284BDB3D2}"/>
    <dgm:cxn modelId="{606F0BD3-CCEF-C64E-9DB0-383296D09084}" type="presOf" srcId="{58413979-48D1-C54C-8BC9-25F8B131C4FB}" destId="{4481965D-D28F-1545-8377-8E5F55E7985F}" srcOrd="0" destOrd="0" presId="urn:microsoft.com/office/officeart/2005/8/layout/radial3"/>
    <dgm:cxn modelId="{FB0ED966-BEB8-4047-AD8E-F0E5A6307555}" type="presOf" srcId="{4CD1FF44-B632-CA41-AB3D-AE90E76E6822}" destId="{1386654C-76DC-2A41-B788-3D21424689BC}" srcOrd="0" destOrd="0" presId="urn:microsoft.com/office/officeart/2005/8/layout/radial3"/>
    <dgm:cxn modelId="{B78DBD9C-2B74-6E4F-B284-F762A97108EB}" srcId="{F25860E7-BB00-C143-8466-B59290F65E10}" destId="{4A8668D7-5A3F-6746-ADE0-5562D5E598BA}" srcOrd="0" destOrd="0" parTransId="{9049AD83-B130-894C-958C-E6B7B93DC355}" sibTransId="{66DCFCF4-7878-C243-8848-5C9CCED89E24}"/>
    <dgm:cxn modelId="{FE7E7FD3-0D96-C244-BC16-1553BC593150}" type="presParOf" srcId="{D27A8536-EA6C-5042-AE8A-F5D0DD5D39F4}" destId="{0817B23A-5FEC-744A-B09A-C8D12D8C1D45}" srcOrd="0" destOrd="0" presId="urn:microsoft.com/office/officeart/2005/8/layout/radial3"/>
    <dgm:cxn modelId="{7FA41337-12F5-CF48-AC30-8C7E7DF5183F}" type="presParOf" srcId="{0817B23A-5FEC-744A-B09A-C8D12D8C1D45}" destId="{E04A99D8-E659-5948-847E-8755432BDC36}" srcOrd="0" destOrd="0" presId="urn:microsoft.com/office/officeart/2005/8/layout/radial3"/>
    <dgm:cxn modelId="{EE85E4A0-09D9-7246-B026-ACEB3A3E60AE}" type="presParOf" srcId="{0817B23A-5FEC-744A-B09A-C8D12D8C1D45}" destId="{E331B0EF-4A3E-0646-B4A2-EA2C1570A813}" srcOrd="1" destOrd="0" presId="urn:microsoft.com/office/officeart/2005/8/layout/radial3"/>
    <dgm:cxn modelId="{4DCC4EBF-1EF9-EE44-8376-09AF7DAA7ECB}" type="presParOf" srcId="{0817B23A-5FEC-744A-B09A-C8D12D8C1D45}" destId="{862F6FAD-E6C2-544B-A08E-02A37ACFBC01}" srcOrd="2" destOrd="0" presId="urn:microsoft.com/office/officeart/2005/8/layout/radial3"/>
    <dgm:cxn modelId="{8CE411CF-77EC-354A-8A40-9B76CDEE52C1}" type="presParOf" srcId="{0817B23A-5FEC-744A-B09A-C8D12D8C1D45}" destId="{DDF05ADC-9E38-CC45-AF03-C491790CFEBA}" srcOrd="3" destOrd="0" presId="urn:microsoft.com/office/officeart/2005/8/layout/radial3"/>
    <dgm:cxn modelId="{72816C01-9E38-C54C-AC99-9AEE317C936A}" type="presParOf" srcId="{0817B23A-5FEC-744A-B09A-C8D12D8C1D45}" destId="{0E399834-4AB4-BB49-AED3-0BA45C42004F}" srcOrd="4" destOrd="0" presId="urn:microsoft.com/office/officeart/2005/8/layout/radial3"/>
    <dgm:cxn modelId="{F6D47483-F1B0-374C-B9E7-00084687FF77}" type="presParOf" srcId="{0817B23A-5FEC-744A-B09A-C8D12D8C1D45}" destId="{CEF04BEE-D354-E243-97FA-DD28130A9547}" srcOrd="5" destOrd="0" presId="urn:microsoft.com/office/officeart/2005/8/layout/radial3"/>
    <dgm:cxn modelId="{56CAAF6E-2B06-794A-B23B-A0CD1CF427CD}" type="presParOf" srcId="{0817B23A-5FEC-744A-B09A-C8D12D8C1D45}" destId="{1386654C-76DC-2A41-B788-3D21424689BC}" srcOrd="6" destOrd="0" presId="urn:microsoft.com/office/officeart/2005/8/layout/radial3"/>
    <dgm:cxn modelId="{D6C78B02-E93F-DB4D-B69C-728D7478B111}" type="presParOf" srcId="{0817B23A-5FEC-744A-B09A-C8D12D8C1D45}" destId="{50CF9D11-3778-694E-A72B-E007F24A1D17}" srcOrd="7" destOrd="0" presId="urn:microsoft.com/office/officeart/2005/8/layout/radial3"/>
    <dgm:cxn modelId="{AF3B9B7F-48A0-F242-9DC5-E85324D550BD}" type="presParOf" srcId="{0817B23A-5FEC-744A-B09A-C8D12D8C1D45}" destId="{4481965D-D28F-1545-8377-8E5F55E7985F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853630-235E-CC42-A038-FB6412F34EA2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</dgm:pt>
    <dgm:pt modelId="{91D25675-3196-1A48-81FE-A4F7657E7A3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C0D9A15-D19E-2244-9834-505CEEE63773}" type="parTrans" cxnId="{D4B58BE6-6E73-0A45-9522-C83E260E9F98}">
      <dgm:prSet/>
      <dgm:spPr/>
      <dgm:t>
        <a:bodyPr/>
        <a:lstStyle/>
        <a:p>
          <a:endParaRPr lang="en-US"/>
        </a:p>
      </dgm:t>
    </dgm:pt>
    <dgm:pt modelId="{4A79E2E4-9D32-EC46-B03E-33822233B02F}" type="sibTrans" cxnId="{D4B58BE6-6E73-0A45-9522-C83E260E9F98}">
      <dgm:prSet/>
      <dgm:spPr/>
      <dgm:t>
        <a:bodyPr/>
        <a:lstStyle/>
        <a:p>
          <a:endParaRPr lang="en-US"/>
        </a:p>
      </dgm:t>
    </dgm:pt>
    <dgm:pt modelId="{F343C5EE-046A-1F4C-867E-EEB54213E37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E1610DE-C325-5C4D-A076-D11E2CC9E6AB}" type="parTrans" cxnId="{F4369AE8-6BAF-3241-8E8B-7E63C0C92DBD}">
      <dgm:prSet/>
      <dgm:spPr/>
      <dgm:t>
        <a:bodyPr/>
        <a:lstStyle/>
        <a:p>
          <a:endParaRPr lang="en-US"/>
        </a:p>
      </dgm:t>
    </dgm:pt>
    <dgm:pt modelId="{3B6643D8-7F04-744D-B17F-384AF88EAA26}" type="sibTrans" cxnId="{F4369AE8-6BAF-3241-8E8B-7E63C0C92DBD}">
      <dgm:prSet/>
      <dgm:spPr/>
      <dgm:t>
        <a:bodyPr/>
        <a:lstStyle/>
        <a:p>
          <a:endParaRPr lang="en-US"/>
        </a:p>
      </dgm:t>
    </dgm:pt>
    <dgm:pt modelId="{0655CEB9-D090-0445-996B-585598A6BA6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FFC96CEE-FBC7-FA4C-9916-FEC6528C3937}" type="parTrans" cxnId="{9F901509-4560-CE4A-B915-0375EE40DB6F}">
      <dgm:prSet/>
      <dgm:spPr/>
      <dgm:t>
        <a:bodyPr/>
        <a:lstStyle/>
        <a:p>
          <a:endParaRPr lang="en-US"/>
        </a:p>
      </dgm:t>
    </dgm:pt>
    <dgm:pt modelId="{53D5F13C-5FF3-1347-92BC-CA46E03C5BD9}" type="sibTrans" cxnId="{9F901509-4560-CE4A-B915-0375EE40DB6F}">
      <dgm:prSet/>
      <dgm:spPr/>
      <dgm:t>
        <a:bodyPr/>
        <a:lstStyle/>
        <a:p>
          <a:endParaRPr lang="en-US"/>
        </a:p>
      </dgm:t>
    </dgm:pt>
    <dgm:pt modelId="{36960CAC-0656-B84A-91CD-BD13BA9C054C}" type="pres">
      <dgm:prSet presAssocID="{23853630-235E-CC42-A038-FB6412F34EA2}" presName="Name0" presStyleCnt="0">
        <dgm:presLayoutVars>
          <dgm:dir/>
          <dgm:resizeHandles val="exact"/>
        </dgm:presLayoutVars>
      </dgm:prSet>
      <dgm:spPr/>
    </dgm:pt>
    <dgm:pt modelId="{84ECAE84-6196-0A48-9D53-8132C4FF3374}" type="pres">
      <dgm:prSet presAssocID="{23853630-235E-CC42-A038-FB6412F34EA2}" presName="vNodes" presStyleCnt="0"/>
      <dgm:spPr/>
    </dgm:pt>
    <dgm:pt modelId="{6D95264D-F852-0A4F-9138-4BE9461CB994}" type="pres">
      <dgm:prSet presAssocID="{91D25675-3196-1A48-81FE-A4F7657E7A3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DAEC9-C27F-AA4D-8C26-DF7FFBD979E2}" type="pres">
      <dgm:prSet presAssocID="{4A79E2E4-9D32-EC46-B03E-33822233B02F}" presName="spacerT" presStyleCnt="0"/>
      <dgm:spPr/>
    </dgm:pt>
    <dgm:pt modelId="{261620BB-EBCC-E845-91AD-7B223BA3123A}" type="pres">
      <dgm:prSet presAssocID="{4A79E2E4-9D32-EC46-B03E-33822233B02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EA6CCC7-12FC-A74B-8476-D37923BCA7FE}" type="pres">
      <dgm:prSet presAssocID="{4A79E2E4-9D32-EC46-B03E-33822233B02F}" presName="spacerB" presStyleCnt="0"/>
      <dgm:spPr/>
    </dgm:pt>
    <dgm:pt modelId="{A82995FE-D3CB-2C47-920D-12B92D840643}" type="pres">
      <dgm:prSet presAssocID="{F343C5EE-046A-1F4C-867E-EEB54213E37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233F7-4569-EF46-9E4A-2FF19E12C003}" type="pres">
      <dgm:prSet presAssocID="{23853630-235E-CC42-A038-FB6412F34EA2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7A03571F-AD5D-444B-A423-8002FEBAA299}" type="pres">
      <dgm:prSet presAssocID="{23853630-235E-CC42-A038-FB6412F34EA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1C613CD-C57F-6C4D-B6B0-A6BB5441E363}" type="pres">
      <dgm:prSet presAssocID="{23853630-235E-CC42-A038-FB6412F34EA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FB5A66-EDCB-CF4B-926D-4DA501478094}" type="presOf" srcId="{91D25675-3196-1A48-81FE-A4F7657E7A32}" destId="{6D95264D-F852-0A4F-9138-4BE9461CB994}" srcOrd="0" destOrd="0" presId="urn:microsoft.com/office/officeart/2005/8/layout/equation2"/>
    <dgm:cxn modelId="{9F901509-4560-CE4A-B915-0375EE40DB6F}" srcId="{23853630-235E-CC42-A038-FB6412F34EA2}" destId="{0655CEB9-D090-0445-996B-585598A6BA6A}" srcOrd="2" destOrd="0" parTransId="{FFC96CEE-FBC7-FA4C-9916-FEC6528C3937}" sibTransId="{53D5F13C-5FF3-1347-92BC-CA46E03C5BD9}"/>
    <dgm:cxn modelId="{C04300A0-4F8A-FD48-B2FA-028A742290BC}" type="presOf" srcId="{3B6643D8-7F04-744D-B17F-384AF88EAA26}" destId="{7A03571F-AD5D-444B-A423-8002FEBAA299}" srcOrd="1" destOrd="0" presId="urn:microsoft.com/office/officeart/2005/8/layout/equation2"/>
    <dgm:cxn modelId="{D4B58BE6-6E73-0A45-9522-C83E260E9F98}" srcId="{23853630-235E-CC42-A038-FB6412F34EA2}" destId="{91D25675-3196-1A48-81FE-A4F7657E7A32}" srcOrd="0" destOrd="0" parTransId="{3C0D9A15-D19E-2244-9834-505CEEE63773}" sibTransId="{4A79E2E4-9D32-EC46-B03E-33822233B02F}"/>
    <dgm:cxn modelId="{D0FB867B-3ABB-2D4F-BA24-9EA07D833238}" type="presOf" srcId="{4A79E2E4-9D32-EC46-B03E-33822233B02F}" destId="{261620BB-EBCC-E845-91AD-7B223BA3123A}" srcOrd="0" destOrd="0" presId="urn:microsoft.com/office/officeart/2005/8/layout/equation2"/>
    <dgm:cxn modelId="{FA6B5071-869A-134B-8BC5-5EE3565AB672}" type="presOf" srcId="{0655CEB9-D090-0445-996B-585598A6BA6A}" destId="{71C613CD-C57F-6C4D-B6B0-A6BB5441E363}" srcOrd="0" destOrd="0" presId="urn:microsoft.com/office/officeart/2005/8/layout/equation2"/>
    <dgm:cxn modelId="{FD521B35-07F4-2D44-AF40-AB6D145E3A71}" type="presOf" srcId="{3B6643D8-7F04-744D-B17F-384AF88EAA26}" destId="{A26233F7-4569-EF46-9E4A-2FF19E12C003}" srcOrd="0" destOrd="0" presId="urn:microsoft.com/office/officeart/2005/8/layout/equation2"/>
    <dgm:cxn modelId="{E8C3536B-ED09-EA4B-8BA5-437847ADCEFF}" type="presOf" srcId="{F343C5EE-046A-1F4C-867E-EEB54213E371}" destId="{A82995FE-D3CB-2C47-920D-12B92D840643}" srcOrd="0" destOrd="0" presId="urn:microsoft.com/office/officeart/2005/8/layout/equation2"/>
    <dgm:cxn modelId="{CF5BE7C1-8001-CF41-9645-01D227A37BE1}" type="presOf" srcId="{23853630-235E-CC42-A038-FB6412F34EA2}" destId="{36960CAC-0656-B84A-91CD-BD13BA9C054C}" srcOrd="0" destOrd="0" presId="urn:microsoft.com/office/officeart/2005/8/layout/equation2"/>
    <dgm:cxn modelId="{F4369AE8-6BAF-3241-8E8B-7E63C0C92DBD}" srcId="{23853630-235E-CC42-A038-FB6412F34EA2}" destId="{F343C5EE-046A-1F4C-867E-EEB54213E371}" srcOrd="1" destOrd="0" parTransId="{CE1610DE-C325-5C4D-A076-D11E2CC9E6AB}" sibTransId="{3B6643D8-7F04-744D-B17F-384AF88EAA26}"/>
    <dgm:cxn modelId="{0D2DA92F-C8B3-574F-B423-45AE0D64F996}" type="presParOf" srcId="{36960CAC-0656-B84A-91CD-BD13BA9C054C}" destId="{84ECAE84-6196-0A48-9D53-8132C4FF3374}" srcOrd="0" destOrd="0" presId="urn:microsoft.com/office/officeart/2005/8/layout/equation2"/>
    <dgm:cxn modelId="{113A7764-4960-A24C-BF64-8111EADA5D80}" type="presParOf" srcId="{84ECAE84-6196-0A48-9D53-8132C4FF3374}" destId="{6D95264D-F852-0A4F-9138-4BE9461CB994}" srcOrd="0" destOrd="0" presId="urn:microsoft.com/office/officeart/2005/8/layout/equation2"/>
    <dgm:cxn modelId="{71225C6A-FA13-1B47-9B7A-CF722A5EE17A}" type="presParOf" srcId="{84ECAE84-6196-0A48-9D53-8132C4FF3374}" destId="{AAFDAEC9-C27F-AA4D-8C26-DF7FFBD979E2}" srcOrd="1" destOrd="0" presId="urn:microsoft.com/office/officeart/2005/8/layout/equation2"/>
    <dgm:cxn modelId="{68DE92CF-D822-FA45-B280-8F87F07F004E}" type="presParOf" srcId="{84ECAE84-6196-0A48-9D53-8132C4FF3374}" destId="{261620BB-EBCC-E845-91AD-7B223BA3123A}" srcOrd="2" destOrd="0" presId="urn:microsoft.com/office/officeart/2005/8/layout/equation2"/>
    <dgm:cxn modelId="{12195AB4-A3CE-9D49-9CD3-DC44C3E43B10}" type="presParOf" srcId="{84ECAE84-6196-0A48-9D53-8132C4FF3374}" destId="{1EA6CCC7-12FC-A74B-8476-D37923BCA7FE}" srcOrd="3" destOrd="0" presId="urn:microsoft.com/office/officeart/2005/8/layout/equation2"/>
    <dgm:cxn modelId="{551675AC-AC75-2344-839C-6DC4583728B8}" type="presParOf" srcId="{84ECAE84-6196-0A48-9D53-8132C4FF3374}" destId="{A82995FE-D3CB-2C47-920D-12B92D840643}" srcOrd="4" destOrd="0" presId="urn:microsoft.com/office/officeart/2005/8/layout/equation2"/>
    <dgm:cxn modelId="{4A83189B-668D-CD43-A2F8-D2AA234CF197}" type="presParOf" srcId="{36960CAC-0656-B84A-91CD-BD13BA9C054C}" destId="{A26233F7-4569-EF46-9E4A-2FF19E12C003}" srcOrd="1" destOrd="0" presId="urn:microsoft.com/office/officeart/2005/8/layout/equation2"/>
    <dgm:cxn modelId="{68EBE7ED-2B1D-354B-B084-D1F81F50C351}" type="presParOf" srcId="{A26233F7-4569-EF46-9E4A-2FF19E12C003}" destId="{7A03571F-AD5D-444B-A423-8002FEBAA299}" srcOrd="0" destOrd="0" presId="urn:microsoft.com/office/officeart/2005/8/layout/equation2"/>
    <dgm:cxn modelId="{205F1678-7C72-464A-ABFF-F67D4D5820FA}" type="presParOf" srcId="{36960CAC-0656-B84A-91CD-BD13BA9C054C}" destId="{71C613CD-C57F-6C4D-B6B0-A6BB5441E36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853630-235E-CC42-A038-FB6412F34EA2}" type="doc">
      <dgm:prSet loTypeId="urn:microsoft.com/office/officeart/2005/8/layout/equation2" loCatId="" qsTypeId="urn:microsoft.com/office/officeart/2005/8/quickstyle/simple4" qsCatId="simple" csTypeId="urn:microsoft.com/office/officeart/2005/8/colors/accent5_2" csCatId="accent5" phldr="1"/>
      <dgm:spPr/>
    </dgm:pt>
    <dgm:pt modelId="{91D25675-3196-1A48-81FE-A4F7657E7A3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C0D9A15-D19E-2244-9834-505CEEE63773}" type="parTrans" cxnId="{D4B58BE6-6E73-0A45-9522-C83E260E9F98}">
      <dgm:prSet/>
      <dgm:spPr/>
      <dgm:t>
        <a:bodyPr/>
        <a:lstStyle/>
        <a:p>
          <a:endParaRPr lang="en-US"/>
        </a:p>
      </dgm:t>
    </dgm:pt>
    <dgm:pt modelId="{4A79E2E4-9D32-EC46-B03E-33822233B02F}" type="sibTrans" cxnId="{D4B58BE6-6E73-0A45-9522-C83E260E9F98}">
      <dgm:prSet/>
      <dgm:spPr/>
      <dgm:t>
        <a:bodyPr/>
        <a:lstStyle/>
        <a:p>
          <a:endParaRPr lang="en-US"/>
        </a:p>
      </dgm:t>
    </dgm:pt>
    <dgm:pt modelId="{F343C5EE-046A-1F4C-867E-EEB54213E37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E1610DE-C325-5C4D-A076-D11E2CC9E6AB}" type="parTrans" cxnId="{F4369AE8-6BAF-3241-8E8B-7E63C0C92DBD}">
      <dgm:prSet/>
      <dgm:spPr/>
      <dgm:t>
        <a:bodyPr/>
        <a:lstStyle/>
        <a:p>
          <a:endParaRPr lang="en-US"/>
        </a:p>
      </dgm:t>
    </dgm:pt>
    <dgm:pt modelId="{3B6643D8-7F04-744D-B17F-384AF88EAA26}" type="sibTrans" cxnId="{F4369AE8-6BAF-3241-8E8B-7E63C0C92DBD}">
      <dgm:prSet/>
      <dgm:spPr/>
      <dgm:t>
        <a:bodyPr/>
        <a:lstStyle/>
        <a:p>
          <a:endParaRPr lang="en-US"/>
        </a:p>
      </dgm:t>
    </dgm:pt>
    <dgm:pt modelId="{0655CEB9-D090-0445-996B-585598A6BA6A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FFC96CEE-FBC7-FA4C-9916-FEC6528C3937}" type="parTrans" cxnId="{9F901509-4560-CE4A-B915-0375EE40DB6F}">
      <dgm:prSet/>
      <dgm:spPr/>
      <dgm:t>
        <a:bodyPr/>
        <a:lstStyle/>
        <a:p>
          <a:endParaRPr lang="en-US"/>
        </a:p>
      </dgm:t>
    </dgm:pt>
    <dgm:pt modelId="{53D5F13C-5FF3-1347-92BC-CA46E03C5BD9}" type="sibTrans" cxnId="{9F901509-4560-CE4A-B915-0375EE40DB6F}">
      <dgm:prSet/>
      <dgm:spPr/>
      <dgm:t>
        <a:bodyPr/>
        <a:lstStyle/>
        <a:p>
          <a:endParaRPr lang="en-US"/>
        </a:p>
      </dgm:t>
    </dgm:pt>
    <dgm:pt modelId="{36960CAC-0656-B84A-91CD-BD13BA9C054C}" type="pres">
      <dgm:prSet presAssocID="{23853630-235E-CC42-A038-FB6412F34EA2}" presName="Name0" presStyleCnt="0">
        <dgm:presLayoutVars>
          <dgm:dir/>
          <dgm:resizeHandles val="exact"/>
        </dgm:presLayoutVars>
      </dgm:prSet>
      <dgm:spPr/>
    </dgm:pt>
    <dgm:pt modelId="{84ECAE84-6196-0A48-9D53-8132C4FF3374}" type="pres">
      <dgm:prSet presAssocID="{23853630-235E-CC42-A038-FB6412F34EA2}" presName="vNodes" presStyleCnt="0"/>
      <dgm:spPr/>
    </dgm:pt>
    <dgm:pt modelId="{6D95264D-F852-0A4F-9138-4BE9461CB994}" type="pres">
      <dgm:prSet presAssocID="{91D25675-3196-1A48-81FE-A4F7657E7A3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DAEC9-C27F-AA4D-8C26-DF7FFBD979E2}" type="pres">
      <dgm:prSet presAssocID="{4A79E2E4-9D32-EC46-B03E-33822233B02F}" presName="spacerT" presStyleCnt="0"/>
      <dgm:spPr/>
    </dgm:pt>
    <dgm:pt modelId="{261620BB-EBCC-E845-91AD-7B223BA3123A}" type="pres">
      <dgm:prSet presAssocID="{4A79E2E4-9D32-EC46-B03E-33822233B02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EA6CCC7-12FC-A74B-8476-D37923BCA7FE}" type="pres">
      <dgm:prSet presAssocID="{4A79E2E4-9D32-EC46-B03E-33822233B02F}" presName="spacerB" presStyleCnt="0"/>
      <dgm:spPr/>
    </dgm:pt>
    <dgm:pt modelId="{A82995FE-D3CB-2C47-920D-12B92D840643}" type="pres">
      <dgm:prSet presAssocID="{F343C5EE-046A-1F4C-867E-EEB54213E37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233F7-4569-EF46-9E4A-2FF19E12C003}" type="pres">
      <dgm:prSet presAssocID="{23853630-235E-CC42-A038-FB6412F34EA2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7A03571F-AD5D-444B-A423-8002FEBAA299}" type="pres">
      <dgm:prSet presAssocID="{23853630-235E-CC42-A038-FB6412F34EA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1C613CD-C57F-6C4D-B6B0-A6BB5441E363}" type="pres">
      <dgm:prSet presAssocID="{23853630-235E-CC42-A038-FB6412F34EA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2F6C2A-8161-7340-A8DC-80E9108F6B00}" type="presOf" srcId="{23853630-235E-CC42-A038-FB6412F34EA2}" destId="{36960CAC-0656-B84A-91CD-BD13BA9C054C}" srcOrd="0" destOrd="0" presId="urn:microsoft.com/office/officeart/2005/8/layout/equation2"/>
    <dgm:cxn modelId="{4D99A35A-5EE5-A64C-8E8E-6E59F4DA97D2}" type="presOf" srcId="{3B6643D8-7F04-744D-B17F-384AF88EAA26}" destId="{A26233F7-4569-EF46-9E4A-2FF19E12C003}" srcOrd="0" destOrd="0" presId="urn:microsoft.com/office/officeart/2005/8/layout/equation2"/>
    <dgm:cxn modelId="{A3FE0AF6-901D-B146-B86D-6AE9ACF3A9A9}" type="presOf" srcId="{0655CEB9-D090-0445-996B-585598A6BA6A}" destId="{71C613CD-C57F-6C4D-B6B0-A6BB5441E363}" srcOrd="0" destOrd="0" presId="urn:microsoft.com/office/officeart/2005/8/layout/equation2"/>
    <dgm:cxn modelId="{D4B58BE6-6E73-0A45-9522-C83E260E9F98}" srcId="{23853630-235E-CC42-A038-FB6412F34EA2}" destId="{91D25675-3196-1A48-81FE-A4F7657E7A32}" srcOrd="0" destOrd="0" parTransId="{3C0D9A15-D19E-2244-9834-505CEEE63773}" sibTransId="{4A79E2E4-9D32-EC46-B03E-33822233B02F}"/>
    <dgm:cxn modelId="{F4369AE8-6BAF-3241-8E8B-7E63C0C92DBD}" srcId="{23853630-235E-CC42-A038-FB6412F34EA2}" destId="{F343C5EE-046A-1F4C-867E-EEB54213E371}" srcOrd="1" destOrd="0" parTransId="{CE1610DE-C325-5C4D-A076-D11E2CC9E6AB}" sibTransId="{3B6643D8-7F04-744D-B17F-384AF88EAA26}"/>
    <dgm:cxn modelId="{9F901509-4560-CE4A-B915-0375EE40DB6F}" srcId="{23853630-235E-CC42-A038-FB6412F34EA2}" destId="{0655CEB9-D090-0445-996B-585598A6BA6A}" srcOrd="2" destOrd="0" parTransId="{FFC96CEE-FBC7-FA4C-9916-FEC6528C3937}" sibTransId="{53D5F13C-5FF3-1347-92BC-CA46E03C5BD9}"/>
    <dgm:cxn modelId="{55E3333D-DA0B-FC4E-BE94-EDA86DC4C424}" type="presOf" srcId="{4A79E2E4-9D32-EC46-B03E-33822233B02F}" destId="{261620BB-EBCC-E845-91AD-7B223BA3123A}" srcOrd="0" destOrd="0" presId="urn:microsoft.com/office/officeart/2005/8/layout/equation2"/>
    <dgm:cxn modelId="{210BBE40-3E25-7846-B7D8-D7468781B173}" type="presOf" srcId="{F343C5EE-046A-1F4C-867E-EEB54213E371}" destId="{A82995FE-D3CB-2C47-920D-12B92D840643}" srcOrd="0" destOrd="0" presId="urn:microsoft.com/office/officeart/2005/8/layout/equation2"/>
    <dgm:cxn modelId="{5452C989-E56D-8D44-B323-881CFFFB5A40}" type="presOf" srcId="{91D25675-3196-1A48-81FE-A4F7657E7A32}" destId="{6D95264D-F852-0A4F-9138-4BE9461CB994}" srcOrd="0" destOrd="0" presId="urn:microsoft.com/office/officeart/2005/8/layout/equation2"/>
    <dgm:cxn modelId="{78406DA5-ED4D-824D-9700-434B54CBD8D4}" type="presOf" srcId="{3B6643D8-7F04-744D-B17F-384AF88EAA26}" destId="{7A03571F-AD5D-444B-A423-8002FEBAA299}" srcOrd="1" destOrd="0" presId="urn:microsoft.com/office/officeart/2005/8/layout/equation2"/>
    <dgm:cxn modelId="{9666020A-8818-D241-84D2-477AE75E80AC}" type="presParOf" srcId="{36960CAC-0656-B84A-91CD-BD13BA9C054C}" destId="{84ECAE84-6196-0A48-9D53-8132C4FF3374}" srcOrd="0" destOrd="0" presId="urn:microsoft.com/office/officeart/2005/8/layout/equation2"/>
    <dgm:cxn modelId="{2717A247-D639-1D4D-B128-FCD27F0D707A}" type="presParOf" srcId="{84ECAE84-6196-0A48-9D53-8132C4FF3374}" destId="{6D95264D-F852-0A4F-9138-4BE9461CB994}" srcOrd="0" destOrd="0" presId="urn:microsoft.com/office/officeart/2005/8/layout/equation2"/>
    <dgm:cxn modelId="{A9753618-7AF8-7A4D-86BF-9C0800E97CDA}" type="presParOf" srcId="{84ECAE84-6196-0A48-9D53-8132C4FF3374}" destId="{AAFDAEC9-C27F-AA4D-8C26-DF7FFBD979E2}" srcOrd="1" destOrd="0" presId="urn:microsoft.com/office/officeart/2005/8/layout/equation2"/>
    <dgm:cxn modelId="{634D1A2B-5278-884D-AE59-9F2B27F0FA9F}" type="presParOf" srcId="{84ECAE84-6196-0A48-9D53-8132C4FF3374}" destId="{261620BB-EBCC-E845-91AD-7B223BA3123A}" srcOrd="2" destOrd="0" presId="urn:microsoft.com/office/officeart/2005/8/layout/equation2"/>
    <dgm:cxn modelId="{F258A181-D9C9-5C4D-81DD-5A0D61B0313E}" type="presParOf" srcId="{84ECAE84-6196-0A48-9D53-8132C4FF3374}" destId="{1EA6CCC7-12FC-A74B-8476-D37923BCA7FE}" srcOrd="3" destOrd="0" presId="urn:microsoft.com/office/officeart/2005/8/layout/equation2"/>
    <dgm:cxn modelId="{CC5A6493-099D-CF43-8C6A-3C10C789BC66}" type="presParOf" srcId="{84ECAE84-6196-0A48-9D53-8132C4FF3374}" destId="{A82995FE-D3CB-2C47-920D-12B92D840643}" srcOrd="4" destOrd="0" presId="urn:microsoft.com/office/officeart/2005/8/layout/equation2"/>
    <dgm:cxn modelId="{154EB0B3-8FA3-E842-AA1A-B0E34D33EB16}" type="presParOf" srcId="{36960CAC-0656-B84A-91CD-BD13BA9C054C}" destId="{A26233F7-4569-EF46-9E4A-2FF19E12C003}" srcOrd="1" destOrd="0" presId="urn:microsoft.com/office/officeart/2005/8/layout/equation2"/>
    <dgm:cxn modelId="{8B0D7057-EFC6-E34B-87D9-FA8EBBBB46BB}" type="presParOf" srcId="{A26233F7-4569-EF46-9E4A-2FF19E12C003}" destId="{7A03571F-AD5D-444B-A423-8002FEBAA299}" srcOrd="0" destOrd="0" presId="urn:microsoft.com/office/officeart/2005/8/layout/equation2"/>
    <dgm:cxn modelId="{817C06A7-3ED5-2345-829B-A837F78A4C42}" type="presParOf" srcId="{36960CAC-0656-B84A-91CD-BD13BA9C054C}" destId="{71C613CD-C57F-6C4D-B6B0-A6BB5441E36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853630-235E-CC42-A038-FB6412F34EA2}" type="doc">
      <dgm:prSet loTypeId="urn:microsoft.com/office/officeart/2005/8/layout/equation2" loCatId="" qsTypeId="urn:microsoft.com/office/officeart/2005/8/quickstyle/simple4" qsCatId="simple" csTypeId="urn:microsoft.com/office/officeart/2005/8/colors/accent3_2" csCatId="accent3" phldr="1"/>
      <dgm:spPr/>
    </dgm:pt>
    <dgm:pt modelId="{91D25675-3196-1A48-81FE-A4F7657E7A3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C0D9A15-D19E-2244-9834-505CEEE63773}" type="parTrans" cxnId="{D4B58BE6-6E73-0A45-9522-C83E260E9F98}">
      <dgm:prSet/>
      <dgm:spPr/>
      <dgm:t>
        <a:bodyPr/>
        <a:lstStyle/>
        <a:p>
          <a:endParaRPr lang="en-US"/>
        </a:p>
      </dgm:t>
    </dgm:pt>
    <dgm:pt modelId="{4A79E2E4-9D32-EC46-B03E-33822233B02F}" type="sibTrans" cxnId="{D4B58BE6-6E73-0A45-9522-C83E260E9F98}">
      <dgm:prSet/>
      <dgm:spPr/>
      <dgm:t>
        <a:bodyPr/>
        <a:lstStyle/>
        <a:p>
          <a:endParaRPr lang="en-US"/>
        </a:p>
      </dgm:t>
    </dgm:pt>
    <dgm:pt modelId="{F343C5EE-046A-1F4C-867E-EEB54213E37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E1610DE-C325-5C4D-A076-D11E2CC9E6AB}" type="parTrans" cxnId="{F4369AE8-6BAF-3241-8E8B-7E63C0C92DBD}">
      <dgm:prSet/>
      <dgm:spPr/>
      <dgm:t>
        <a:bodyPr/>
        <a:lstStyle/>
        <a:p>
          <a:endParaRPr lang="en-US"/>
        </a:p>
      </dgm:t>
    </dgm:pt>
    <dgm:pt modelId="{3B6643D8-7F04-744D-B17F-384AF88EAA26}" type="sibTrans" cxnId="{F4369AE8-6BAF-3241-8E8B-7E63C0C92DBD}">
      <dgm:prSet/>
      <dgm:spPr/>
      <dgm:t>
        <a:bodyPr/>
        <a:lstStyle/>
        <a:p>
          <a:endParaRPr lang="en-US"/>
        </a:p>
      </dgm:t>
    </dgm:pt>
    <dgm:pt modelId="{0655CEB9-D090-0445-996B-585598A6BA6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solidFill>
                <a:srgbClr val="000000"/>
              </a:solidFill>
            </a:rPr>
            <a:t>original research, systematic reviews</a:t>
          </a:r>
          <a:endParaRPr lang="en-US" dirty="0">
            <a:solidFill>
              <a:srgbClr val="000000"/>
            </a:solidFill>
          </a:endParaRPr>
        </a:p>
      </dgm:t>
    </dgm:pt>
    <dgm:pt modelId="{FFC96CEE-FBC7-FA4C-9916-FEC6528C3937}" type="parTrans" cxnId="{9F901509-4560-CE4A-B915-0375EE40DB6F}">
      <dgm:prSet/>
      <dgm:spPr/>
      <dgm:t>
        <a:bodyPr/>
        <a:lstStyle/>
        <a:p>
          <a:endParaRPr lang="en-US"/>
        </a:p>
      </dgm:t>
    </dgm:pt>
    <dgm:pt modelId="{53D5F13C-5FF3-1347-92BC-CA46E03C5BD9}" type="sibTrans" cxnId="{9F901509-4560-CE4A-B915-0375EE40DB6F}">
      <dgm:prSet/>
      <dgm:spPr/>
      <dgm:t>
        <a:bodyPr/>
        <a:lstStyle/>
        <a:p>
          <a:endParaRPr lang="en-US"/>
        </a:p>
      </dgm:t>
    </dgm:pt>
    <dgm:pt modelId="{36960CAC-0656-B84A-91CD-BD13BA9C054C}" type="pres">
      <dgm:prSet presAssocID="{23853630-235E-CC42-A038-FB6412F34EA2}" presName="Name0" presStyleCnt="0">
        <dgm:presLayoutVars>
          <dgm:dir/>
          <dgm:resizeHandles val="exact"/>
        </dgm:presLayoutVars>
      </dgm:prSet>
      <dgm:spPr/>
    </dgm:pt>
    <dgm:pt modelId="{84ECAE84-6196-0A48-9D53-8132C4FF3374}" type="pres">
      <dgm:prSet presAssocID="{23853630-235E-CC42-A038-FB6412F34EA2}" presName="vNodes" presStyleCnt="0"/>
      <dgm:spPr/>
    </dgm:pt>
    <dgm:pt modelId="{6D95264D-F852-0A4F-9138-4BE9461CB994}" type="pres">
      <dgm:prSet presAssocID="{91D25675-3196-1A48-81FE-A4F7657E7A3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DAEC9-C27F-AA4D-8C26-DF7FFBD979E2}" type="pres">
      <dgm:prSet presAssocID="{4A79E2E4-9D32-EC46-B03E-33822233B02F}" presName="spacerT" presStyleCnt="0"/>
      <dgm:spPr/>
    </dgm:pt>
    <dgm:pt modelId="{261620BB-EBCC-E845-91AD-7B223BA3123A}" type="pres">
      <dgm:prSet presAssocID="{4A79E2E4-9D32-EC46-B03E-33822233B02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EA6CCC7-12FC-A74B-8476-D37923BCA7FE}" type="pres">
      <dgm:prSet presAssocID="{4A79E2E4-9D32-EC46-B03E-33822233B02F}" presName="spacerB" presStyleCnt="0"/>
      <dgm:spPr/>
    </dgm:pt>
    <dgm:pt modelId="{A82995FE-D3CB-2C47-920D-12B92D840643}" type="pres">
      <dgm:prSet presAssocID="{F343C5EE-046A-1F4C-867E-EEB54213E37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233F7-4569-EF46-9E4A-2FF19E12C003}" type="pres">
      <dgm:prSet presAssocID="{23853630-235E-CC42-A038-FB6412F34EA2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7A03571F-AD5D-444B-A423-8002FEBAA299}" type="pres">
      <dgm:prSet presAssocID="{23853630-235E-CC42-A038-FB6412F34EA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1C613CD-C57F-6C4D-B6B0-A6BB5441E363}" type="pres">
      <dgm:prSet presAssocID="{23853630-235E-CC42-A038-FB6412F34EA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901509-4560-CE4A-B915-0375EE40DB6F}" srcId="{23853630-235E-CC42-A038-FB6412F34EA2}" destId="{0655CEB9-D090-0445-996B-585598A6BA6A}" srcOrd="2" destOrd="0" parTransId="{FFC96CEE-FBC7-FA4C-9916-FEC6528C3937}" sibTransId="{53D5F13C-5FF3-1347-92BC-CA46E03C5BD9}"/>
    <dgm:cxn modelId="{F6C54424-5BC9-394E-816F-DA621CA076E7}" type="presOf" srcId="{F343C5EE-046A-1F4C-867E-EEB54213E371}" destId="{A82995FE-D3CB-2C47-920D-12B92D840643}" srcOrd="0" destOrd="0" presId="urn:microsoft.com/office/officeart/2005/8/layout/equation2"/>
    <dgm:cxn modelId="{C01C94B7-9200-564A-BD31-7D91C90D964B}" type="presOf" srcId="{3B6643D8-7F04-744D-B17F-384AF88EAA26}" destId="{7A03571F-AD5D-444B-A423-8002FEBAA299}" srcOrd="1" destOrd="0" presId="urn:microsoft.com/office/officeart/2005/8/layout/equation2"/>
    <dgm:cxn modelId="{490F948F-D31F-234A-99A6-1C001D3DEBD1}" type="presOf" srcId="{3B6643D8-7F04-744D-B17F-384AF88EAA26}" destId="{A26233F7-4569-EF46-9E4A-2FF19E12C003}" srcOrd="0" destOrd="0" presId="urn:microsoft.com/office/officeart/2005/8/layout/equation2"/>
    <dgm:cxn modelId="{D4B58BE6-6E73-0A45-9522-C83E260E9F98}" srcId="{23853630-235E-CC42-A038-FB6412F34EA2}" destId="{91D25675-3196-1A48-81FE-A4F7657E7A32}" srcOrd="0" destOrd="0" parTransId="{3C0D9A15-D19E-2244-9834-505CEEE63773}" sibTransId="{4A79E2E4-9D32-EC46-B03E-33822233B02F}"/>
    <dgm:cxn modelId="{EBA76B17-0561-A94C-ADBF-C58D7D19EBCD}" type="presOf" srcId="{91D25675-3196-1A48-81FE-A4F7657E7A32}" destId="{6D95264D-F852-0A4F-9138-4BE9461CB994}" srcOrd="0" destOrd="0" presId="urn:microsoft.com/office/officeart/2005/8/layout/equation2"/>
    <dgm:cxn modelId="{C6ED3B82-D21B-844C-B6C8-F6804D8003FB}" type="presOf" srcId="{23853630-235E-CC42-A038-FB6412F34EA2}" destId="{36960CAC-0656-B84A-91CD-BD13BA9C054C}" srcOrd="0" destOrd="0" presId="urn:microsoft.com/office/officeart/2005/8/layout/equation2"/>
    <dgm:cxn modelId="{86B64D0A-1F16-5741-BF61-EA32923151C3}" type="presOf" srcId="{4A79E2E4-9D32-EC46-B03E-33822233B02F}" destId="{261620BB-EBCC-E845-91AD-7B223BA3123A}" srcOrd="0" destOrd="0" presId="urn:microsoft.com/office/officeart/2005/8/layout/equation2"/>
    <dgm:cxn modelId="{F4369AE8-6BAF-3241-8E8B-7E63C0C92DBD}" srcId="{23853630-235E-CC42-A038-FB6412F34EA2}" destId="{F343C5EE-046A-1F4C-867E-EEB54213E371}" srcOrd="1" destOrd="0" parTransId="{CE1610DE-C325-5C4D-A076-D11E2CC9E6AB}" sibTransId="{3B6643D8-7F04-744D-B17F-384AF88EAA26}"/>
    <dgm:cxn modelId="{99FE5016-6DA6-364B-B8AA-7F82070E5F57}" type="presOf" srcId="{0655CEB9-D090-0445-996B-585598A6BA6A}" destId="{71C613CD-C57F-6C4D-B6B0-A6BB5441E363}" srcOrd="0" destOrd="0" presId="urn:microsoft.com/office/officeart/2005/8/layout/equation2"/>
    <dgm:cxn modelId="{157A4CCA-9231-5B4B-9870-A84FC1FFC02C}" type="presParOf" srcId="{36960CAC-0656-B84A-91CD-BD13BA9C054C}" destId="{84ECAE84-6196-0A48-9D53-8132C4FF3374}" srcOrd="0" destOrd="0" presId="urn:microsoft.com/office/officeart/2005/8/layout/equation2"/>
    <dgm:cxn modelId="{31FB7B5E-19B1-B642-8942-538E938DD6E8}" type="presParOf" srcId="{84ECAE84-6196-0A48-9D53-8132C4FF3374}" destId="{6D95264D-F852-0A4F-9138-4BE9461CB994}" srcOrd="0" destOrd="0" presId="urn:microsoft.com/office/officeart/2005/8/layout/equation2"/>
    <dgm:cxn modelId="{91C87B8E-6F46-2C42-8548-9B1B62C87893}" type="presParOf" srcId="{84ECAE84-6196-0A48-9D53-8132C4FF3374}" destId="{AAFDAEC9-C27F-AA4D-8C26-DF7FFBD979E2}" srcOrd="1" destOrd="0" presId="urn:microsoft.com/office/officeart/2005/8/layout/equation2"/>
    <dgm:cxn modelId="{769A8EC8-7801-AE41-B1C6-C346EF06FBCC}" type="presParOf" srcId="{84ECAE84-6196-0A48-9D53-8132C4FF3374}" destId="{261620BB-EBCC-E845-91AD-7B223BA3123A}" srcOrd="2" destOrd="0" presId="urn:microsoft.com/office/officeart/2005/8/layout/equation2"/>
    <dgm:cxn modelId="{8DCC3388-0712-2E43-A9A7-5ACBF6B4D5F7}" type="presParOf" srcId="{84ECAE84-6196-0A48-9D53-8132C4FF3374}" destId="{1EA6CCC7-12FC-A74B-8476-D37923BCA7FE}" srcOrd="3" destOrd="0" presId="urn:microsoft.com/office/officeart/2005/8/layout/equation2"/>
    <dgm:cxn modelId="{853FA069-0E60-484A-A7E6-EACA7C46ED0C}" type="presParOf" srcId="{84ECAE84-6196-0A48-9D53-8132C4FF3374}" destId="{A82995FE-D3CB-2C47-920D-12B92D840643}" srcOrd="4" destOrd="0" presId="urn:microsoft.com/office/officeart/2005/8/layout/equation2"/>
    <dgm:cxn modelId="{33B86E4D-CDF9-E647-8B8E-F5DD0DFEEDF4}" type="presParOf" srcId="{36960CAC-0656-B84A-91CD-BD13BA9C054C}" destId="{A26233F7-4569-EF46-9E4A-2FF19E12C003}" srcOrd="1" destOrd="0" presId="urn:microsoft.com/office/officeart/2005/8/layout/equation2"/>
    <dgm:cxn modelId="{6B729643-66BF-714F-8AB4-B1C71B173C7F}" type="presParOf" srcId="{A26233F7-4569-EF46-9E4A-2FF19E12C003}" destId="{7A03571F-AD5D-444B-A423-8002FEBAA299}" srcOrd="0" destOrd="0" presId="urn:microsoft.com/office/officeart/2005/8/layout/equation2"/>
    <dgm:cxn modelId="{FA0A1B2D-3902-B44F-8002-6B7C4C0945DB}" type="presParOf" srcId="{36960CAC-0656-B84A-91CD-BD13BA9C054C}" destId="{71C613CD-C57F-6C4D-B6B0-A6BB5441E36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98E65-614B-9B4A-A471-9652F96DB180}">
      <dsp:nvSpPr>
        <dsp:cNvPr id="0" name=""/>
        <dsp:cNvSpPr/>
      </dsp:nvSpPr>
      <dsp:spPr>
        <a:xfrm>
          <a:off x="1833962" y="165099"/>
          <a:ext cx="3276600" cy="113792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5824E-B858-EB49-9D22-9DD657E1593C}">
      <dsp:nvSpPr>
        <dsp:cNvPr id="0" name=""/>
        <dsp:cNvSpPr/>
      </dsp:nvSpPr>
      <dsp:spPr>
        <a:xfrm>
          <a:off x="3159842" y="2951479"/>
          <a:ext cx="635000" cy="40640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BFE90A-F6CC-114A-9DAD-F4DC63BA1512}">
      <dsp:nvSpPr>
        <dsp:cNvPr id="0" name=""/>
        <dsp:cNvSpPr/>
      </dsp:nvSpPr>
      <dsp:spPr>
        <a:xfrm>
          <a:off x="1953342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 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1953342" y="3276600"/>
        <a:ext cx="3048000" cy="762000"/>
      </dsp:txXfrm>
    </dsp:sp>
    <dsp:sp modelId="{90660144-31C9-A147-9317-877F271BCA1B}">
      <dsp:nvSpPr>
        <dsp:cNvPr id="0" name=""/>
        <dsp:cNvSpPr/>
      </dsp:nvSpPr>
      <dsp:spPr>
        <a:xfrm>
          <a:off x="3025222" y="1390904"/>
          <a:ext cx="1143000" cy="1143000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tx1"/>
              </a:solidFill>
            </a:rPr>
            <a:t> 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3192610" y="1558292"/>
        <a:ext cx="808224" cy="808224"/>
      </dsp:txXfrm>
    </dsp:sp>
    <dsp:sp modelId="{A8765445-DC25-B24B-A443-13AFD545FE6D}">
      <dsp:nvSpPr>
        <dsp:cNvPr id="0" name=""/>
        <dsp:cNvSpPr/>
      </dsp:nvSpPr>
      <dsp:spPr>
        <a:xfrm>
          <a:off x="2207342" y="533399"/>
          <a:ext cx="1143000" cy="1143000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tx1"/>
              </a:solidFill>
            </a:rPr>
            <a:t> 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2374730" y="700787"/>
        <a:ext cx="808224" cy="808224"/>
      </dsp:txXfrm>
    </dsp:sp>
    <dsp:sp modelId="{8D9E5328-D3DE-5346-BEA8-CC550021F297}">
      <dsp:nvSpPr>
        <dsp:cNvPr id="0" name=""/>
        <dsp:cNvSpPr/>
      </dsp:nvSpPr>
      <dsp:spPr>
        <a:xfrm>
          <a:off x="3375742" y="257047"/>
          <a:ext cx="1143000" cy="1143000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543130" y="424435"/>
        <a:ext cx="808224" cy="808224"/>
      </dsp:txXfrm>
    </dsp:sp>
    <dsp:sp modelId="{ED44CEC7-23ED-9049-87AB-62F9F722C36E}">
      <dsp:nvSpPr>
        <dsp:cNvPr id="0" name=""/>
        <dsp:cNvSpPr/>
      </dsp:nvSpPr>
      <dsp:spPr>
        <a:xfrm>
          <a:off x="1699342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F74CB-BDEB-0E47-BF8D-EA86E1F3087B}">
      <dsp:nvSpPr>
        <dsp:cNvPr id="0" name=""/>
        <dsp:cNvSpPr/>
      </dsp:nvSpPr>
      <dsp:spPr>
        <a:xfrm>
          <a:off x="3630241" y="149907"/>
          <a:ext cx="1575467" cy="76223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6"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0000"/>
              </a:solidFill>
            </a:rPr>
            <a:t>effortful</a:t>
          </a:r>
          <a:endParaRPr lang="en-US" sz="2500" kern="1200" dirty="0">
            <a:solidFill>
              <a:srgbClr val="000000"/>
            </a:solidFill>
          </a:endParaRPr>
        </a:p>
      </dsp:txBody>
      <dsp:txXfrm>
        <a:off x="3667450" y="187116"/>
        <a:ext cx="1501049" cy="687816"/>
      </dsp:txXfrm>
    </dsp:sp>
    <dsp:sp modelId="{593FA753-39AC-EE40-BEE0-35058B8BE083}">
      <dsp:nvSpPr>
        <dsp:cNvPr id="0" name=""/>
        <dsp:cNvSpPr/>
      </dsp:nvSpPr>
      <dsp:spPr>
        <a:xfrm>
          <a:off x="1709103" y="531024"/>
          <a:ext cx="5417744" cy="5417744"/>
        </a:xfrm>
        <a:custGeom>
          <a:avLst/>
          <a:gdLst/>
          <a:ahLst/>
          <a:cxnLst/>
          <a:rect l="0" t="0" r="0" b="0"/>
          <a:pathLst>
            <a:path>
              <a:moveTo>
                <a:pt x="3865703" y="259437"/>
              </a:moveTo>
              <a:arcTo wR="2708872" hR="2708872" stAng="17716841" swAng="1567064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BA82E-C9A3-1848-BFF9-DC533049BE64}">
      <dsp:nvSpPr>
        <dsp:cNvPr id="0" name=""/>
        <dsp:cNvSpPr/>
      </dsp:nvSpPr>
      <dsp:spPr>
        <a:xfrm>
          <a:off x="6255215" y="1876191"/>
          <a:ext cx="1478102" cy="1053235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6"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0000"/>
              </a:solidFill>
            </a:rPr>
            <a:t>avoid</a:t>
          </a:r>
          <a:endParaRPr lang="en-US" sz="2500" kern="1200" dirty="0">
            <a:solidFill>
              <a:srgbClr val="000000"/>
            </a:solidFill>
          </a:endParaRPr>
        </a:p>
      </dsp:txBody>
      <dsp:txXfrm>
        <a:off x="6306630" y="1927606"/>
        <a:ext cx="1375272" cy="950405"/>
      </dsp:txXfrm>
    </dsp:sp>
    <dsp:sp modelId="{21042994-3343-2547-BCF1-9BDEFC673701}">
      <dsp:nvSpPr>
        <dsp:cNvPr id="0" name=""/>
        <dsp:cNvSpPr/>
      </dsp:nvSpPr>
      <dsp:spPr>
        <a:xfrm>
          <a:off x="1709103" y="531024"/>
          <a:ext cx="5417744" cy="5417744"/>
        </a:xfrm>
        <a:custGeom>
          <a:avLst/>
          <a:gdLst/>
          <a:ahLst/>
          <a:cxnLst/>
          <a:rect l="0" t="0" r="0" b="0"/>
          <a:pathLst>
            <a:path>
              <a:moveTo>
                <a:pt x="5414999" y="2830791"/>
              </a:moveTo>
              <a:arcTo wR="2708872" hR="2708872" stAng="21754777" swAng="1727965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7DE1D-1F4B-EA4E-927B-242EA246B0EE}">
      <dsp:nvSpPr>
        <dsp:cNvPr id="0" name=""/>
        <dsp:cNvSpPr/>
      </dsp:nvSpPr>
      <dsp:spPr>
        <a:xfrm>
          <a:off x="5166843" y="5000602"/>
          <a:ext cx="1686734" cy="861635"/>
        </a:xfrm>
        <a:prstGeom prst="roundRect">
          <a:avLst/>
        </a:prstGeom>
        <a:solidFill>
          <a:schemeClr val="dk1">
            <a:shade val="80000"/>
          </a:schemeClr>
        </a:solidFill>
        <a:ln w="12700" cap="flat" cmpd="sng" algn="ctr">
          <a:solidFill>
            <a:schemeClr val="dk1">
              <a:satMod val="105000"/>
            </a:schemeClr>
          </a:solidFill>
          <a:prstDash val="solid"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FFFF"/>
              </a:solidFill>
            </a:rPr>
            <a:t>guilt</a:t>
          </a:r>
          <a:endParaRPr lang="en-US" sz="2500" b="1" kern="1200" dirty="0">
            <a:solidFill>
              <a:srgbClr val="FFFFFF"/>
            </a:solidFill>
          </a:endParaRPr>
        </a:p>
      </dsp:txBody>
      <dsp:txXfrm>
        <a:off x="5208905" y="5042664"/>
        <a:ext cx="1602610" cy="777511"/>
      </dsp:txXfrm>
    </dsp:sp>
    <dsp:sp modelId="{3595349E-6190-004E-B405-351E830E6AFC}">
      <dsp:nvSpPr>
        <dsp:cNvPr id="0" name=""/>
        <dsp:cNvSpPr/>
      </dsp:nvSpPr>
      <dsp:spPr>
        <a:xfrm>
          <a:off x="1709103" y="531024"/>
          <a:ext cx="5417744" cy="5417744"/>
        </a:xfrm>
        <a:custGeom>
          <a:avLst/>
          <a:gdLst/>
          <a:ahLst/>
          <a:cxnLst/>
          <a:rect l="0" t="0" r="0" b="0"/>
          <a:pathLst>
            <a:path>
              <a:moveTo>
                <a:pt x="3176579" y="5377062"/>
              </a:moveTo>
              <a:arcTo wR="2708872" hR="2708872" stAng="4803458" swAng="1121491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E4B54-A779-F044-A90A-35B83BBA2DAF}">
      <dsp:nvSpPr>
        <dsp:cNvPr id="0" name=""/>
        <dsp:cNvSpPr/>
      </dsp:nvSpPr>
      <dsp:spPr>
        <a:xfrm>
          <a:off x="1650839" y="5004611"/>
          <a:ext cx="2349802" cy="853618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6"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0000"/>
              </a:solidFill>
            </a:rPr>
            <a:t>procrastinate</a:t>
          </a:r>
          <a:endParaRPr lang="en-US" sz="2500" kern="1200" dirty="0">
            <a:solidFill>
              <a:srgbClr val="000000"/>
            </a:solidFill>
          </a:endParaRPr>
        </a:p>
      </dsp:txBody>
      <dsp:txXfrm>
        <a:off x="1692509" y="5046281"/>
        <a:ext cx="2266462" cy="770278"/>
      </dsp:txXfrm>
    </dsp:sp>
    <dsp:sp modelId="{4095887D-A5D5-5646-8795-FB4DA735C305}">
      <dsp:nvSpPr>
        <dsp:cNvPr id="0" name=""/>
        <dsp:cNvSpPr/>
      </dsp:nvSpPr>
      <dsp:spPr>
        <a:xfrm>
          <a:off x="1709103" y="531024"/>
          <a:ext cx="5417744" cy="5417744"/>
        </a:xfrm>
        <a:custGeom>
          <a:avLst/>
          <a:gdLst/>
          <a:ahLst/>
          <a:cxnLst/>
          <a:rect l="0" t="0" r="0" b="0"/>
          <a:pathLst>
            <a:path>
              <a:moveTo>
                <a:pt x="388575" y="4106803"/>
              </a:moveTo>
              <a:arcTo wR="2708872" hR="2708872" stAng="8935913" swAng="1816179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1952C-B844-5146-9D65-FC7835CCD6F1}">
      <dsp:nvSpPr>
        <dsp:cNvPr id="0" name=""/>
        <dsp:cNvSpPr/>
      </dsp:nvSpPr>
      <dsp:spPr>
        <a:xfrm>
          <a:off x="1025889" y="1979439"/>
          <a:ext cx="1631591" cy="846739"/>
        </a:xfrm>
        <a:prstGeom prst="roundRect">
          <a:avLst/>
        </a:prstGeom>
        <a:solidFill>
          <a:schemeClr val="dk1">
            <a:shade val="80000"/>
          </a:schemeClr>
        </a:solidFill>
        <a:ln w="12700" cap="flat" cmpd="sng" algn="ctr">
          <a:solidFill>
            <a:schemeClr val="dk1">
              <a:satMod val="105000"/>
            </a:schemeClr>
          </a:solidFill>
          <a:prstDash val="solid"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bg1"/>
              </a:solidFill>
            </a:rPr>
            <a:t>shame</a:t>
          </a:r>
          <a:endParaRPr lang="en-US" sz="2500" b="1" kern="1200" dirty="0">
            <a:solidFill>
              <a:schemeClr val="bg1"/>
            </a:solidFill>
          </a:endParaRPr>
        </a:p>
      </dsp:txBody>
      <dsp:txXfrm>
        <a:off x="1067223" y="2020773"/>
        <a:ext cx="1548923" cy="764071"/>
      </dsp:txXfrm>
    </dsp:sp>
    <dsp:sp modelId="{30DCD43C-6648-DF40-9E18-ED2EE46A5799}">
      <dsp:nvSpPr>
        <dsp:cNvPr id="0" name=""/>
        <dsp:cNvSpPr/>
      </dsp:nvSpPr>
      <dsp:spPr>
        <a:xfrm>
          <a:off x="1709103" y="531024"/>
          <a:ext cx="5417744" cy="5417744"/>
        </a:xfrm>
        <a:custGeom>
          <a:avLst/>
          <a:gdLst/>
          <a:ahLst/>
          <a:cxnLst/>
          <a:rect l="0" t="0" r="0" b="0"/>
          <a:pathLst>
            <a:path>
              <a:moveTo>
                <a:pt x="533235" y="1094997"/>
              </a:moveTo>
              <a:arcTo wR="2708872" hR="2708872" stAng="12994068" swAng="1661326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EE0C1-F4E2-3A4B-9C7D-6AA32331565A}">
      <dsp:nvSpPr>
        <dsp:cNvPr id="0" name=""/>
        <dsp:cNvSpPr/>
      </dsp:nvSpPr>
      <dsp:spPr>
        <a:xfrm rot="16200000">
          <a:off x="674327" y="-674327"/>
          <a:ext cx="1496054" cy="2844708"/>
        </a:xfrm>
        <a:prstGeom prst="round1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Discovery</a:t>
          </a:r>
          <a:endParaRPr lang="en-US" sz="21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" y="1"/>
        <a:ext cx="2844708" cy="1122040"/>
      </dsp:txXfrm>
    </dsp:sp>
    <dsp:sp modelId="{FD399541-2CE2-EB4E-B0E4-642E2E7285C8}">
      <dsp:nvSpPr>
        <dsp:cNvPr id="0" name=""/>
        <dsp:cNvSpPr/>
      </dsp:nvSpPr>
      <dsp:spPr>
        <a:xfrm>
          <a:off x="2844708" y="0"/>
          <a:ext cx="2844708" cy="1496054"/>
        </a:xfrm>
        <a:prstGeom prst="round1Rect">
          <a:avLst/>
        </a:prstGeom>
        <a:solidFill>
          <a:schemeClr val="accent6">
            <a:shade val="80000"/>
            <a:hueOff val="-153659"/>
            <a:satOff val="801"/>
            <a:lumOff val="908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Integration</a:t>
          </a:r>
          <a:endParaRPr lang="en-US" sz="21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44708" y="0"/>
        <a:ext cx="2844708" cy="1122040"/>
      </dsp:txXfrm>
    </dsp:sp>
    <dsp:sp modelId="{8AEC00FF-9726-894D-9533-B2554AC9376B}">
      <dsp:nvSpPr>
        <dsp:cNvPr id="0" name=""/>
        <dsp:cNvSpPr/>
      </dsp:nvSpPr>
      <dsp:spPr>
        <a:xfrm rot="10800000">
          <a:off x="0" y="1496054"/>
          <a:ext cx="2844708" cy="1496054"/>
        </a:xfrm>
        <a:prstGeom prst="round1Rect">
          <a:avLst/>
        </a:prstGeom>
        <a:solidFill>
          <a:schemeClr val="accent6">
            <a:shade val="80000"/>
            <a:hueOff val="-307318"/>
            <a:satOff val="1603"/>
            <a:lumOff val="181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Application </a:t>
          </a:r>
          <a:endParaRPr lang="en-US" sz="21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870068"/>
        <a:ext cx="2844708" cy="1122040"/>
      </dsp:txXfrm>
    </dsp:sp>
    <dsp:sp modelId="{78568EED-3496-1245-8E3C-DDA80DDCC3B0}">
      <dsp:nvSpPr>
        <dsp:cNvPr id="0" name=""/>
        <dsp:cNvSpPr/>
      </dsp:nvSpPr>
      <dsp:spPr>
        <a:xfrm rot="5400000">
          <a:off x="3519035" y="821727"/>
          <a:ext cx="1496054" cy="2844708"/>
        </a:xfrm>
        <a:prstGeom prst="round1Rect">
          <a:avLst/>
        </a:prstGeom>
        <a:solidFill>
          <a:schemeClr val="accent6">
            <a:shade val="80000"/>
            <a:hueOff val="-460977"/>
            <a:satOff val="2404"/>
            <a:lumOff val="2726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Teaching and Learning</a:t>
          </a:r>
          <a:endParaRPr lang="en-US" sz="2100" kern="1200" dirty="0"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844708" y="1870068"/>
        <a:ext cx="2844708" cy="1122040"/>
      </dsp:txXfrm>
    </dsp:sp>
    <dsp:sp modelId="{4A30FAD9-892F-2E48-990E-3F5E699E1FBA}">
      <dsp:nvSpPr>
        <dsp:cNvPr id="0" name=""/>
        <dsp:cNvSpPr/>
      </dsp:nvSpPr>
      <dsp:spPr>
        <a:xfrm>
          <a:off x="1991295" y="1122040"/>
          <a:ext cx="1706825" cy="748027"/>
        </a:xfrm>
        <a:prstGeom prst="round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Scholarship</a:t>
          </a:r>
          <a:endParaRPr 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27811" y="1158556"/>
        <a:ext cx="1633793" cy="674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E2B99-193C-1047-898F-8015D3F97D8D}">
      <dsp:nvSpPr>
        <dsp:cNvPr id="0" name=""/>
        <dsp:cNvSpPr/>
      </dsp:nvSpPr>
      <dsp:spPr>
        <a:xfrm rot="5400000">
          <a:off x="1504187" y="1260356"/>
          <a:ext cx="1114676" cy="12690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556602-25EF-9B48-9D65-4EDD5CDC24C2}">
      <dsp:nvSpPr>
        <dsp:cNvPr id="0" name=""/>
        <dsp:cNvSpPr/>
      </dsp:nvSpPr>
      <dsp:spPr>
        <a:xfrm>
          <a:off x="1208865" y="24715"/>
          <a:ext cx="1876459" cy="1313460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Good teaching</a:t>
          </a:r>
          <a:endParaRPr lang="en-US" sz="2000" kern="1200" dirty="0"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272994" y="88844"/>
        <a:ext cx="1748201" cy="1185202"/>
      </dsp:txXfrm>
    </dsp:sp>
    <dsp:sp modelId="{10CD3F47-AF71-C64E-8DA6-DAE7AD7D1CA3}">
      <dsp:nvSpPr>
        <dsp:cNvPr id="0" name=""/>
        <dsp:cNvSpPr/>
      </dsp:nvSpPr>
      <dsp:spPr>
        <a:xfrm>
          <a:off x="3085325" y="149983"/>
          <a:ext cx="1364757" cy="106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promotes learning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purposeful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085325" y="149983"/>
        <a:ext cx="1364757" cy="1061596"/>
      </dsp:txXfrm>
    </dsp:sp>
    <dsp:sp modelId="{9A438D19-1AB2-9740-AAFB-5A4222830231}">
      <dsp:nvSpPr>
        <dsp:cNvPr id="0" name=""/>
        <dsp:cNvSpPr/>
      </dsp:nvSpPr>
      <dsp:spPr>
        <a:xfrm rot="5400000">
          <a:off x="3059971" y="2735806"/>
          <a:ext cx="1114676" cy="12690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8692"/>
            <a:satOff val="641"/>
            <a:lumOff val="-22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8D50F6-E89B-FF49-8B17-39476A22EF20}">
      <dsp:nvSpPr>
        <dsp:cNvPr id="0" name=""/>
        <dsp:cNvSpPr/>
      </dsp:nvSpPr>
      <dsp:spPr>
        <a:xfrm>
          <a:off x="2764650" y="1500164"/>
          <a:ext cx="1876459" cy="1313460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-281191"/>
            <a:satOff val="-16640"/>
            <a:lumOff val="3055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Scholarly teaching</a:t>
          </a:r>
          <a:endParaRPr lang="en-US" sz="2000" kern="1200" dirty="0"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828779" y="1564293"/>
        <a:ext cx="1748201" cy="1185202"/>
      </dsp:txXfrm>
    </dsp:sp>
    <dsp:sp modelId="{E50CE58C-986B-174C-97FA-A60758EF776A}">
      <dsp:nvSpPr>
        <dsp:cNvPr id="0" name=""/>
        <dsp:cNvSpPr/>
      </dsp:nvSpPr>
      <dsp:spPr>
        <a:xfrm>
          <a:off x="4641109" y="1625433"/>
          <a:ext cx="1364757" cy="106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innovative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</a:rPr>
            <a:t>evidence-based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4641109" y="1625433"/>
        <a:ext cx="1364757" cy="1061596"/>
      </dsp:txXfrm>
    </dsp:sp>
    <dsp:sp modelId="{05FEFCD8-A85A-E147-8BC2-D49CCC02404C}">
      <dsp:nvSpPr>
        <dsp:cNvPr id="0" name=""/>
        <dsp:cNvSpPr/>
      </dsp:nvSpPr>
      <dsp:spPr>
        <a:xfrm>
          <a:off x="4320434" y="2975614"/>
          <a:ext cx="1876459" cy="1313460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-281191"/>
            <a:satOff val="-16640"/>
            <a:lumOff val="3055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Scholarship of teaching and learning</a:t>
          </a:r>
          <a:endParaRPr lang="en-US" sz="2000" kern="1200" dirty="0"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384563" y="3039743"/>
        <a:ext cx="1748201" cy="1185202"/>
      </dsp:txXfrm>
    </dsp:sp>
    <dsp:sp modelId="{482E90CC-C76A-BA4B-8F76-CAD1051B346C}">
      <dsp:nvSpPr>
        <dsp:cNvPr id="0" name=""/>
        <dsp:cNvSpPr/>
      </dsp:nvSpPr>
      <dsp:spPr>
        <a:xfrm>
          <a:off x="6196893" y="3100882"/>
          <a:ext cx="1364757" cy="106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/>
              </a:solidFill>
            </a:rPr>
            <a:t>systematic study</a:t>
          </a:r>
          <a:endParaRPr lang="en-US" sz="1500" kern="1200" dirty="0">
            <a:solidFill>
              <a:srgbClr val="0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/>
              </a:solidFill>
            </a:rPr>
            <a:t>peer reviewed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6196893" y="3100882"/>
        <a:ext cx="1364757" cy="10615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A99D8-E659-5948-847E-8755432BDC36}">
      <dsp:nvSpPr>
        <dsp:cNvPr id="0" name=""/>
        <dsp:cNvSpPr/>
      </dsp:nvSpPr>
      <dsp:spPr>
        <a:xfrm>
          <a:off x="2523419" y="969152"/>
          <a:ext cx="2414379" cy="2414379"/>
        </a:xfrm>
        <a:prstGeom prst="ellipse">
          <a:avLst/>
        </a:prstGeom>
        <a:solidFill>
          <a:schemeClr val="accent5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Dissemination</a:t>
          </a:r>
          <a:endParaRPr lang="en-US" sz="1800" kern="1200" dirty="0"/>
        </a:p>
      </dsp:txBody>
      <dsp:txXfrm>
        <a:off x="2876997" y="1322730"/>
        <a:ext cx="1707223" cy="1707223"/>
      </dsp:txXfrm>
    </dsp:sp>
    <dsp:sp modelId="{E331B0EF-4A3E-0646-B4A2-EA2C1570A813}">
      <dsp:nvSpPr>
        <dsp:cNvPr id="0" name=""/>
        <dsp:cNvSpPr/>
      </dsp:nvSpPr>
      <dsp:spPr>
        <a:xfrm>
          <a:off x="3127014" y="430"/>
          <a:ext cx="1207189" cy="120718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Paper</a:t>
          </a:r>
          <a:endParaRPr lang="en-US" sz="1200" kern="1200" dirty="0"/>
        </a:p>
      </dsp:txBody>
      <dsp:txXfrm>
        <a:off x="3303803" y="177219"/>
        <a:ext cx="853611" cy="853611"/>
      </dsp:txXfrm>
    </dsp:sp>
    <dsp:sp modelId="{862F6FAD-E6C2-544B-A08E-02A37ACFBC01}">
      <dsp:nvSpPr>
        <dsp:cNvPr id="0" name=""/>
        <dsp:cNvSpPr/>
      </dsp:nvSpPr>
      <dsp:spPr>
        <a:xfrm>
          <a:off x="4238810" y="460951"/>
          <a:ext cx="1207189" cy="1207189"/>
        </a:xfrm>
        <a:prstGeom prst="ellipse">
          <a:avLst/>
        </a:prstGeom>
        <a:solidFill>
          <a:schemeClr val="accent5">
            <a:shade val="80000"/>
            <a:alpha val="50000"/>
            <a:hueOff val="-191326"/>
            <a:satOff val="-10592"/>
            <a:lumOff val="1766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Posters</a:t>
          </a:r>
          <a:endParaRPr lang="en-US" sz="1400" kern="1200" dirty="0"/>
        </a:p>
      </dsp:txBody>
      <dsp:txXfrm>
        <a:off x="4415599" y="637740"/>
        <a:ext cx="853611" cy="853611"/>
      </dsp:txXfrm>
    </dsp:sp>
    <dsp:sp modelId="{DDF05ADC-9E38-CC45-AF03-C491790CFEBA}">
      <dsp:nvSpPr>
        <dsp:cNvPr id="0" name=""/>
        <dsp:cNvSpPr/>
      </dsp:nvSpPr>
      <dsp:spPr>
        <a:xfrm>
          <a:off x="4699331" y="1572747"/>
          <a:ext cx="1207189" cy="1207189"/>
        </a:xfrm>
        <a:prstGeom prst="ellipse">
          <a:avLst/>
        </a:prstGeom>
        <a:solidFill>
          <a:schemeClr val="accent5">
            <a:shade val="80000"/>
            <a:alpha val="50000"/>
            <a:hueOff val="-286989"/>
            <a:satOff val="-15888"/>
            <a:lumOff val="2650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Talks</a:t>
          </a:r>
          <a:endParaRPr lang="en-US" sz="1400" kern="1200" dirty="0"/>
        </a:p>
      </dsp:txBody>
      <dsp:txXfrm>
        <a:off x="4876120" y="1749536"/>
        <a:ext cx="853611" cy="853611"/>
      </dsp:txXfrm>
    </dsp:sp>
    <dsp:sp modelId="{0E399834-4AB4-BB49-AED3-0BA45C42004F}">
      <dsp:nvSpPr>
        <dsp:cNvPr id="0" name=""/>
        <dsp:cNvSpPr/>
      </dsp:nvSpPr>
      <dsp:spPr>
        <a:xfrm>
          <a:off x="4238810" y="2684543"/>
          <a:ext cx="1207189" cy="1207189"/>
        </a:xfrm>
        <a:prstGeom prst="ellipse">
          <a:avLst/>
        </a:prstGeom>
        <a:solidFill>
          <a:schemeClr val="accent5">
            <a:shade val="80000"/>
            <a:alpha val="50000"/>
            <a:hueOff val="-382651"/>
            <a:satOff val="-21184"/>
            <a:lumOff val="3533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Curricula</a:t>
          </a:r>
          <a:endParaRPr lang="en-US" sz="1400" kern="1200" dirty="0"/>
        </a:p>
      </dsp:txBody>
      <dsp:txXfrm>
        <a:off x="4415599" y="2861332"/>
        <a:ext cx="853611" cy="853611"/>
      </dsp:txXfrm>
    </dsp:sp>
    <dsp:sp modelId="{CEF04BEE-D354-E243-97FA-DD28130A9547}">
      <dsp:nvSpPr>
        <dsp:cNvPr id="0" name=""/>
        <dsp:cNvSpPr/>
      </dsp:nvSpPr>
      <dsp:spPr>
        <a:xfrm>
          <a:off x="3127014" y="3145064"/>
          <a:ext cx="1207189" cy="1207189"/>
        </a:xfrm>
        <a:prstGeom prst="ellipse">
          <a:avLst/>
        </a:prstGeom>
        <a:solidFill>
          <a:schemeClr val="accent5">
            <a:shade val="80000"/>
            <a:alpha val="50000"/>
            <a:hueOff val="-382651"/>
            <a:satOff val="-21184"/>
            <a:lumOff val="3533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Clinical guidelines</a:t>
          </a:r>
          <a:endParaRPr lang="en-US" sz="1200" kern="1200" dirty="0"/>
        </a:p>
      </dsp:txBody>
      <dsp:txXfrm>
        <a:off x="3303803" y="3321853"/>
        <a:ext cx="853611" cy="853611"/>
      </dsp:txXfrm>
    </dsp:sp>
    <dsp:sp modelId="{1386654C-76DC-2A41-B788-3D21424689BC}">
      <dsp:nvSpPr>
        <dsp:cNvPr id="0" name=""/>
        <dsp:cNvSpPr/>
      </dsp:nvSpPr>
      <dsp:spPr>
        <a:xfrm>
          <a:off x="2015218" y="2684543"/>
          <a:ext cx="1207189" cy="1207189"/>
        </a:xfrm>
        <a:prstGeom prst="ellipse">
          <a:avLst/>
        </a:prstGeom>
        <a:solidFill>
          <a:schemeClr val="accent5">
            <a:shade val="80000"/>
            <a:alpha val="50000"/>
            <a:hueOff val="-286989"/>
            <a:satOff val="-15888"/>
            <a:lumOff val="2650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National surveys</a:t>
          </a:r>
          <a:endParaRPr lang="en-US" sz="1400" kern="1200" dirty="0"/>
        </a:p>
      </dsp:txBody>
      <dsp:txXfrm>
        <a:off x="2192007" y="2861332"/>
        <a:ext cx="853611" cy="853611"/>
      </dsp:txXfrm>
    </dsp:sp>
    <dsp:sp modelId="{50CF9D11-3778-694E-A72B-E007F24A1D17}">
      <dsp:nvSpPr>
        <dsp:cNvPr id="0" name=""/>
        <dsp:cNvSpPr/>
      </dsp:nvSpPr>
      <dsp:spPr>
        <a:xfrm>
          <a:off x="1554697" y="1572747"/>
          <a:ext cx="1207189" cy="1207189"/>
        </a:xfrm>
        <a:prstGeom prst="ellipse">
          <a:avLst/>
        </a:prstGeom>
        <a:solidFill>
          <a:schemeClr val="accent5">
            <a:shade val="80000"/>
            <a:alpha val="50000"/>
            <a:hueOff val="-191326"/>
            <a:satOff val="-10592"/>
            <a:lumOff val="1766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 smtClean="0"/>
            <a:t>Multi-</a:t>
          </a:r>
          <a:r>
            <a:rPr lang="en-US" sz="1400" kern="1200" dirty="0" err="1" smtClean="0"/>
            <a:t>inst</a:t>
          </a:r>
          <a:r>
            <a:rPr lang="en-US" sz="1400" kern="1200" dirty="0" smtClean="0"/>
            <a:t> project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/>
        </a:p>
      </dsp:txBody>
      <dsp:txXfrm>
        <a:off x="1731486" y="1749536"/>
        <a:ext cx="853611" cy="853611"/>
      </dsp:txXfrm>
    </dsp:sp>
    <dsp:sp modelId="{4481965D-D28F-1545-8377-8E5F55E7985F}">
      <dsp:nvSpPr>
        <dsp:cNvPr id="0" name=""/>
        <dsp:cNvSpPr/>
      </dsp:nvSpPr>
      <dsp:spPr>
        <a:xfrm>
          <a:off x="2015218" y="460951"/>
          <a:ext cx="1207189" cy="1207189"/>
        </a:xfrm>
        <a:prstGeom prst="ellipse">
          <a:avLst/>
        </a:prstGeom>
        <a:solidFill>
          <a:schemeClr val="accent5">
            <a:shade val="80000"/>
            <a:alpha val="50000"/>
            <a:hueOff val="-95663"/>
            <a:satOff val="-5296"/>
            <a:lumOff val="883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Social media</a:t>
          </a:r>
          <a:endParaRPr lang="en-US" sz="1400" kern="1200" dirty="0"/>
        </a:p>
      </dsp:txBody>
      <dsp:txXfrm>
        <a:off x="2192007" y="637740"/>
        <a:ext cx="853611" cy="8536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5264D-F852-0A4F-9138-4BE9461CB994}">
      <dsp:nvSpPr>
        <dsp:cNvPr id="0" name=""/>
        <dsp:cNvSpPr/>
      </dsp:nvSpPr>
      <dsp:spPr>
        <a:xfrm>
          <a:off x="979707" y="1317"/>
          <a:ext cx="1480952" cy="1480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 </a:t>
          </a:r>
          <a:endParaRPr lang="en-US" sz="6300" kern="1200" dirty="0"/>
        </a:p>
      </dsp:txBody>
      <dsp:txXfrm>
        <a:off x="1196587" y="218197"/>
        <a:ext cx="1047192" cy="1047192"/>
      </dsp:txXfrm>
    </dsp:sp>
    <dsp:sp modelId="{261620BB-EBCC-E845-91AD-7B223BA3123A}">
      <dsp:nvSpPr>
        <dsp:cNvPr id="0" name=""/>
        <dsp:cNvSpPr/>
      </dsp:nvSpPr>
      <dsp:spPr>
        <a:xfrm>
          <a:off x="1290707" y="1602523"/>
          <a:ext cx="858952" cy="85895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404561" y="1930986"/>
        <a:ext cx="631244" cy="202026"/>
      </dsp:txXfrm>
    </dsp:sp>
    <dsp:sp modelId="{A82995FE-D3CB-2C47-920D-12B92D840643}">
      <dsp:nvSpPr>
        <dsp:cNvPr id="0" name=""/>
        <dsp:cNvSpPr/>
      </dsp:nvSpPr>
      <dsp:spPr>
        <a:xfrm>
          <a:off x="979707" y="2581729"/>
          <a:ext cx="1480952" cy="1480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 </a:t>
          </a:r>
          <a:endParaRPr lang="en-US" sz="6300" kern="1200" dirty="0"/>
        </a:p>
      </dsp:txBody>
      <dsp:txXfrm>
        <a:off x="1196587" y="2798609"/>
        <a:ext cx="1047192" cy="1047192"/>
      </dsp:txXfrm>
    </dsp:sp>
    <dsp:sp modelId="{A26233F7-4569-EF46-9E4A-2FF19E12C003}">
      <dsp:nvSpPr>
        <dsp:cNvPr id="0" name=""/>
        <dsp:cNvSpPr/>
      </dsp:nvSpPr>
      <dsp:spPr>
        <a:xfrm>
          <a:off x="2682803" y="1756542"/>
          <a:ext cx="470943" cy="550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682803" y="1866725"/>
        <a:ext cx="329660" cy="330548"/>
      </dsp:txXfrm>
    </dsp:sp>
    <dsp:sp modelId="{71C613CD-C57F-6C4D-B6B0-A6BB5441E363}">
      <dsp:nvSpPr>
        <dsp:cNvPr id="0" name=""/>
        <dsp:cNvSpPr/>
      </dsp:nvSpPr>
      <dsp:spPr>
        <a:xfrm>
          <a:off x="3349231" y="551047"/>
          <a:ext cx="2961905" cy="2961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tx1"/>
              </a:solidFill>
            </a:rPr>
            <a:t> 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3782992" y="984808"/>
        <a:ext cx="2094383" cy="20943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5264D-F852-0A4F-9138-4BE9461CB994}">
      <dsp:nvSpPr>
        <dsp:cNvPr id="0" name=""/>
        <dsp:cNvSpPr/>
      </dsp:nvSpPr>
      <dsp:spPr>
        <a:xfrm>
          <a:off x="979707" y="1317"/>
          <a:ext cx="1480952" cy="14809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 </a:t>
          </a:r>
          <a:endParaRPr lang="en-US" sz="6300" kern="1200" dirty="0"/>
        </a:p>
      </dsp:txBody>
      <dsp:txXfrm>
        <a:off x="1196587" y="218197"/>
        <a:ext cx="1047192" cy="1047192"/>
      </dsp:txXfrm>
    </dsp:sp>
    <dsp:sp modelId="{261620BB-EBCC-E845-91AD-7B223BA3123A}">
      <dsp:nvSpPr>
        <dsp:cNvPr id="0" name=""/>
        <dsp:cNvSpPr/>
      </dsp:nvSpPr>
      <dsp:spPr>
        <a:xfrm>
          <a:off x="1290707" y="1602523"/>
          <a:ext cx="858952" cy="858952"/>
        </a:xfrm>
        <a:prstGeom prst="mathPlus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404561" y="1930986"/>
        <a:ext cx="631244" cy="202026"/>
      </dsp:txXfrm>
    </dsp:sp>
    <dsp:sp modelId="{A82995FE-D3CB-2C47-920D-12B92D840643}">
      <dsp:nvSpPr>
        <dsp:cNvPr id="0" name=""/>
        <dsp:cNvSpPr/>
      </dsp:nvSpPr>
      <dsp:spPr>
        <a:xfrm>
          <a:off x="979707" y="2581729"/>
          <a:ext cx="1480952" cy="14809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 </a:t>
          </a:r>
          <a:endParaRPr lang="en-US" sz="6300" kern="1200" dirty="0"/>
        </a:p>
      </dsp:txBody>
      <dsp:txXfrm>
        <a:off x="1196587" y="2798609"/>
        <a:ext cx="1047192" cy="1047192"/>
      </dsp:txXfrm>
    </dsp:sp>
    <dsp:sp modelId="{A26233F7-4569-EF46-9E4A-2FF19E12C003}">
      <dsp:nvSpPr>
        <dsp:cNvPr id="0" name=""/>
        <dsp:cNvSpPr/>
      </dsp:nvSpPr>
      <dsp:spPr>
        <a:xfrm>
          <a:off x="2682803" y="1756542"/>
          <a:ext cx="470943" cy="550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682803" y="1866725"/>
        <a:ext cx="329660" cy="330548"/>
      </dsp:txXfrm>
    </dsp:sp>
    <dsp:sp modelId="{71C613CD-C57F-6C4D-B6B0-A6BB5441E363}">
      <dsp:nvSpPr>
        <dsp:cNvPr id="0" name=""/>
        <dsp:cNvSpPr/>
      </dsp:nvSpPr>
      <dsp:spPr>
        <a:xfrm>
          <a:off x="3349231" y="551047"/>
          <a:ext cx="2961905" cy="29619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782992" y="984808"/>
        <a:ext cx="2094383" cy="20943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5264D-F852-0A4F-9138-4BE9461CB994}">
      <dsp:nvSpPr>
        <dsp:cNvPr id="0" name=""/>
        <dsp:cNvSpPr/>
      </dsp:nvSpPr>
      <dsp:spPr>
        <a:xfrm>
          <a:off x="979707" y="1317"/>
          <a:ext cx="1480952" cy="14809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 </a:t>
          </a:r>
          <a:endParaRPr lang="en-US" sz="6300" kern="1200" dirty="0"/>
        </a:p>
      </dsp:txBody>
      <dsp:txXfrm>
        <a:off x="1196587" y="218197"/>
        <a:ext cx="1047192" cy="1047192"/>
      </dsp:txXfrm>
    </dsp:sp>
    <dsp:sp modelId="{261620BB-EBCC-E845-91AD-7B223BA3123A}">
      <dsp:nvSpPr>
        <dsp:cNvPr id="0" name=""/>
        <dsp:cNvSpPr/>
      </dsp:nvSpPr>
      <dsp:spPr>
        <a:xfrm>
          <a:off x="1290707" y="1602523"/>
          <a:ext cx="858952" cy="858952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404561" y="1930986"/>
        <a:ext cx="631244" cy="202026"/>
      </dsp:txXfrm>
    </dsp:sp>
    <dsp:sp modelId="{A82995FE-D3CB-2C47-920D-12B92D840643}">
      <dsp:nvSpPr>
        <dsp:cNvPr id="0" name=""/>
        <dsp:cNvSpPr/>
      </dsp:nvSpPr>
      <dsp:spPr>
        <a:xfrm>
          <a:off x="979707" y="2581729"/>
          <a:ext cx="1480952" cy="14809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 </a:t>
          </a:r>
          <a:endParaRPr lang="en-US" sz="6300" kern="1200" dirty="0"/>
        </a:p>
      </dsp:txBody>
      <dsp:txXfrm>
        <a:off x="1196587" y="2798609"/>
        <a:ext cx="1047192" cy="1047192"/>
      </dsp:txXfrm>
    </dsp:sp>
    <dsp:sp modelId="{A26233F7-4569-EF46-9E4A-2FF19E12C003}">
      <dsp:nvSpPr>
        <dsp:cNvPr id="0" name=""/>
        <dsp:cNvSpPr/>
      </dsp:nvSpPr>
      <dsp:spPr>
        <a:xfrm>
          <a:off x="2682803" y="1756542"/>
          <a:ext cx="470943" cy="550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682803" y="1866725"/>
        <a:ext cx="329660" cy="330548"/>
      </dsp:txXfrm>
    </dsp:sp>
    <dsp:sp modelId="{71C613CD-C57F-6C4D-B6B0-A6BB5441E363}">
      <dsp:nvSpPr>
        <dsp:cNvPr id="0" name=""/>
        <dsp:cNvSpPr/>
      </dsp:nvSpPr>
      <dsp:spPr>
        <a:xfrm>
          <a:off x="3349231" y="551047"/>
          <a:ext cx="2961905" cy="29619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000000"/>
              </a:solidFill>
            </a:rPr>
            <a:t>original research, systematic reviews</a:t>
          </a:r>
          <a:endParaRPr lang="en-US" sz="3100" kern="1200" dirty="0">
            <a:solidFill>
              <a:srgbClr val="000000"/>
            </a:solidFill>
          </a:endParaRPr>
        </a:p>
      </dsp:txBody>
      <dsp:txXfrm>
        <a:off x="3782992" y="984808"/>
        <a:ext cx="2094383" cy="2094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CE3C6-F5D2-0F44-9414-9A927D5C0F9C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77BAF-BEFD-184E-9805-27CAE24DE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5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3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68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08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5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5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5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5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5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of all, teaching and scholarship of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teaching and learning are two dots on the same line.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I said, it’s your gift to the world.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63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74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9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44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28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53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1729-28FC-C547-AA3D-BF0AA0ADEE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7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1729-28FC-C547-AA3D-BF0AA0ADEE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57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1729-28FC-C547-AA3D-BF0AA0ADEE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43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1729-28FC-C547-AA3D-BF0AA0ADEE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13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1729-28FC-C547-AA3D-BF0AA0ADEE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699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aseline="0" dirty="0" smtClean="0">
              <a:latin typeface="Arial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E1D20-CD23-43A9-B64B-F3E25A53A1DF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7800" y="533400"/>
            <a:ext cx="1422400" cy="1066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3BA7-2C05-4D56-9E2E-F8BFD21F0621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0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906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335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405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132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766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52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7800" y="533400"/>
            <a:ext cx="1422400" cy="1066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9BB51-509A-49FC-A939-ABFEDD5B14AE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664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580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909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234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09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emoji best represents how you feel about PUBLISHING?</a:t>
            </a:r>
          </a:p>
          <a:p>
            <a:r>
              <a:rPr lang="en-US" smtClean="0"/>
              <a:t>https://www.polleverywhere.com/free_text_polls/OhI9xBmwKJq2rpI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716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22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906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594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329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70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972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189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611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35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52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985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308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820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302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448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492FCA-B4B9-4C18-9C00-FEC2C354D5A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69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6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80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68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7BAF-BEFD-184E-9805-27CAE24DEC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5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4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6D6E-5D14-A342-83A4-954580E3CCC3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748D-E9C1-A54B-B59A-BC565BD63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9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60"/>
            <a:ext cx="2133600" cy="365125"/>
          </a:xfrm>
        </p:spPr>
        <p:txBody>
          <a:bodyPr/>
          <a:lstStyle/>
          <a:p>
            <a:fld id="{820F6D6E-5D14-A342-83A4-954580E3CCC3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748D-E9C1-A54B-B59A-BC565BD63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6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6D6E-5D14-A342-83A4-954580E3CCC3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6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60"/>
            <a:ext cx="2133600" cy="365125"/>
          </a:xfrm>
        </p:spPr>
        <p:txBody>
          <a:bodyPr/>
          <a:lstStyle/>
          <a:p>
            <a:fld id="{820F6D6E-5D14-A342-83A4-954580E3CCC3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6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60"/>
            <a:ext cx="2133600" cy="365125"/>
          </a:xfrm>
        </p:spPr>
        <p:txBody>
          <a:bodyPr/>
          <a:lstStyle/>
          <a:p>
            <a:fld id="{820F6D6E-5D14-A342-83A4-954580E3CCC3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6D6E-5D14-A342-83A4-954580E3CCC3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748D-E9C1-A54B-B59A-BC565BD63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9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6D6E-5D14-A342-83A4-954580E3CCC3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748D-E9C1-A54B-B59A-BC565BD63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6D6E-5D14-A342-83A4-954580E3CCC3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748D-E9C1-A54B-B59A-BC565BD63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6D6E-5D14-A342-83A4-954580E3CCC3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6D6E-5D14-A342-83A4-954580E3CCC3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748D-E9C1-A54B-B59A-BC565BD63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60"/>
            <a:ext cx="2133600" cy="365125"/>
          </a:xfrm>
        </p:spPr>
        <p:txBody>
          <a:bodyPr/>
          <a:lstStyle/>
          <a:p>
            <a:fld id="{820F6D6E-5D14-A342-83A4-954580E3CCC3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748D-E9C1-A54B-B59A-BC565BD63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4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30"/>
            <a:ext cx="3566160" cy="32110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4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30"/>
            <a:ext cx="3566160" cy="32110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60"/>
            <a:ext cx="2133600" cy="365125"/>
          </a:xfrm>
        </p:spPr>
        <p:txBody>
          <a:bodyPr/>
          <a:lstStyle/>
          <a:p>
            <a:fld id="{820F6D6E-5D14-A342-83A4-954580E3CCC3}" type="datetimeFigureOut">
              <a:rPr lang="en-US" smtClean="0"/>
              <a:t>4/24/18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6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748D-E9C1-A54B-B59A-BC565BD6368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6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6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6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6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6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6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6D6E-5D14-A342-83A4-954580E3CCC3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748D-E9C1-A54B-B59A-BC565BD63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6D6E-5D14-A342-83A4-954580E3CCC3}" type="datetimeFigureOut">
              <a:rPr lang="en-US" smtClean="0"/>
              <a:t>4/24/18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748D-E9C1-A54B-B59A-BC565BD63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2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60"/>
            <a:ext cx="2133600" cy="365125"/>
          </a:xfrm>
        </p:spPr>
        <p:txBody>
          <a:bodyPr/>
          <a:lstStyle/>
          <a:p>
            <a:fld id="{820F6D6E-5D14-A342-83A4-954580E3CCC3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748D-E9C1-A54B-B59A-BC565BD63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3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20F6D6E-5D14-A342-83A4-954580E3CCC3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BFF748D-E9C1-A54B-B59A-BC565BD636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2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2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t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5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7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9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2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5" Type="http://schemas.openxmlformats.org/officeDocument/2006/relationships/image" Target="../media/image7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lIns="457200">
            <a:normAutofit/>
          </a:bodyPr>
          <a:lstStyle/>
          <a:p>
            <a:r>
              <a:rPr lang="en-US" sz="2800" dirty="0" smtClean="0"/>
              <a:t>Grace Huang, MD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cs typeface="Century Gothic"/>
            </a:endParaRPr>
          </a:p>
          <a:p>
            <a:pPr algn="ctr"/>
            <a:r>
              <a:rPr lang="en-US" sz="3600" dirty="0">
                <a:cs typeface="Century Gothic"/>
              </a:rPr>
              <a:t>Scholarship and Recognition: Maximizing the Impact of Your Work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13223" y="2281882"/>
            <a:ext cx="4335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Associate Professor of Medicine, HMS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Editor-in-Chief, </a:t>
            </a:r>
            <a:r>
              <a:rPr lang="en-US" dirty="0" err="1" smtClean="0">
                <a:solidFill>
                  <a:schemeClr val="bg1"/>
                </a:solidFill>
              </a:rPr>
              <a:t>MedEdPORTAL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5219" y="6105849"/>
            <a:ext cx="3923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BCH Academy </a:t>
            </a:r>
            <a:r>
              <a:rPr lang="en-US" sz="2000" dirty="0" smtClean="0"/>
              <a:t>Spring Retreat</a:t>
            </a:r>
          </a:p>
          <a:p>
            <a:pPr algn="r"/>
            <a:r>
              <a:rPr lang="en-US" sz="2000" dirty="0" smtClean="0"/>
              <a:t>April 25, 2018</a:t>
            </a:r>
          </a:p>
          <a:p>
            <a:pPr algn="r"/>
            <a:endParaRPr lang="en-US" sz="2000" dirty="0"/>
          </a:p>
        </p:txBody>
      </p:sp>
      <p:pic>
        <p:nvPicPr>
          <p:cNvPr id="7" name="Picture 6" descr="MedEdPortal-logo-outlined-08-08-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836" y="124563"/>
            <a:ext cx="4448081" cy="2157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70" y="6423831"/>
            <a:ext cx="214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@</a:t>
            </a:r>
            <a:r>
              <a:rPr lang="en-US" b="1" dirty="0" err="1" smtClean="0">
                <a:solidFill>
                  <a:schemeClr val="accent3"/>
                </a:solidFill>
              </a:rPr>
              <a:t>GraceH_Rabkin</a:t>
            </a:r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9" name="Picture 8" descr="shapiro we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9062"/>
            <a:ext cx="3358436" cy="16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255" y="363285"/>
            <a:ext cx="8029577" cy="1310923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It’s an institutionalized form of shaming.</a:t>
            </a:r>
          </a:p>
        </p:txBody>
      </p:sp>
      <p:pic>
        <p:nvPicPr>
          <p:cNvPr id="4" name="Picture 3" descr="Rejec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53" y="1674208"/>
            <a:ext cx="6088033" cy="405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7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55231583"/>
              </p:ext>
            </p:extLst>
          </p:nvPr>
        </p:nvGraphicFramePr>
        <p:xfrm>
          <a:off x="160687" y="354805"/>
          <a:ext cx="8759207" cy="634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69704" y="2483634"/>
            <a:ext cx="25653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 vicious</a:t>
            </a:r>
          </a:p>
          <a:p>
            <a:pPr algn="ctr"/>
            <a:r>
              <a:rPr lang="en-US" sz="3200" dirty="0" smtClean="0"/>
              <a:t>cycle</a:t>
            </a:r>
            <a:r>
              <a:rPr lang="en-US" sz="3200" dirty="0"/>
              <a:t> </a:t>
            </a:r>
            <a:r>
              <a:rPr lang="en-US" sz="3200" dirty="0" smtClean="0"/>
              <a:t>of the</a:t>
            </a:r>
          </a:p>
          <a:p>
            <a:pPr algn="ctr"/>
            <a:r>
              <a:rPr lang="en-US" sz="3200" dirty="0" smtClean="0"/>
              <a:t>manuscript</a:t>
            </a:r>
          </a:p>
          <a:p>
            <a:pPr algn="ctr"/>
            <a:r>
              <a:rPr lang="en-US" sz="3200" dirty="0" smtClean="0"/>
              <a:t>“in draft”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826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lIns="457200">
            <a:normAutofit/>
          </a:bodyPr>
          <a:lstStyle/>
          <a:p>
            <a:pPr algn="ctr"/>
            <a:r>
              <a:rPr lang="en-US" sz="3600" dirty="0" smtClean="0"/>
              <a:t>So what is scholarship then?</a:t>
            </a:r>
            <a:endParaRPr lang="en-US" sz="3600" dirty="0"/>
          </a:p>
        </p:txBody>
      </p:sp>
      <p:pic>
        <p:nvPicPr>
          <p:cNvPr id="4" name="Picture Placeholder 3" descr="research-publishing-trends-2016.9e9f64f7.pn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12077"/>
          <a:stretch>
            <a:fillRect/>
          </a:stretch>
        </p:blipFill>
        <p:spPr>
          <a:xfrm>
            <a:off x="-126233" y="455240"/>
            <a:ext cx="9344937" cy="3487192"/>
          </a:xfrm>
        </p:spPr>
      </p:pic>
    </p:spTree>
    <p:extLst>
      <p:ext uri="{BB962C8B-B14F-4D97-AF65-F5344CB8AC3E}">
        <p14:creationId xmlns:p14="http://schemas.microsoft.com/office/powerpoint/2010/main" val="25070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0"/>
          <a:lstStyle/>
          <a:p>
            <a:r>
              <a:rPr lang="en-US" dirty="0" smtClean="0"/>
              <a:t>Scholarship is a trophy.</a:t>
            </a:r>
            <a:endParaRPr lang="en-US" dirty="0"/>
          </a:p>
        </p:txBody>
      </p:sp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62" y="2255420"/>
            <a:ext cx="3602527" cy="445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Scholarship is your gift.</a:t>
            </a:r>
            <a:endParaRPr lang="en-US" dirty="0"/>
          </a:p>
        </p:txBody>
      </p:sp>
      <p:pic>
        <p:nvPicPr>
          <p:cNvPr id="3" name="Picture 2" descr="gift-franny-anne-istock-20160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5367" y="2318365"/>
            <a:ext cx="6218945" cy="4120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8747" y="4060549"/>
            <a:ext cx="215967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My questions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My answers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My lessons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5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Scholarship is your voice.</a:t>
            </a:r>
            <a:endParaRPr lang="en-US" dirty="0"/>
          </a:p>
        </p:txBody>
      </p:sp>
      <p:pic>
        <p:nvPicPr>
          <p:cNvPr id="5" name="Picture 4" descr="apollo_ideas_head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" t="24189" r="90" b="18630"/>
          <a:stretch/>
        </p:blipFill>
        <p:spPr>
          <a:xfrm>
            <a:off x="2" y="2925837"/>
            <a:ext cx="9144000" cy="25016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78" y="5408854"/>
            <a:ext cx="9144002" cy="14491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9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lIns="457200">
            <a:noAutofit/>
          </a:bodyPr>
          <a:lstStyle/>
          <a:p>
            <a:pPr algn="ctr"/>
            <a:r>
              <a:rPr lang="en-US" sz="3200" dirty="0" smtClean="0"/>
              <a:t>What could scholarship look like for you?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337758" y="26890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27415121"/>
              </p:ext>
            </p:extLst>
          </p:nvPr>
        </p:nvGraphicFramePr>
        <p:xfrm>
          <a:off x="1804637" y="643986"/>
          <a:ext cx="5689417" cy="2992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533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 your teaching to the next level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972232"/>
              </p:ext>
            </p:extLst>
          </p:nvPr>
        </p:nvGraphicFramePr>
        <p:xfrm>
          <a:off x="572835" y="2222085"/>
          <a:ext cx="8770517" cy="4313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7626566" y="4878831"/>
            <a:ext cx="2395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i="1" dirty="0" smtClean="0">
                <a:solidFill>
                  <a:srgbClr val="990000"/>
                </a:solidFill>
                <a:ea typeface="ＭＳ Ｐゴシック" charset="-128"/>
                <a:cs typeface="+mn-cs"/>
              </a:rPr>
              <a:t>Carnegie Foundation</a:t>
            </a:r>
            <a:endParaRPr lang="en-US" sz="1800" b="0" i="1" dirty="0">
              <a:solidFill>
                <a:srgbClr val="990000"/>
              </a:solidFill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53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teaching into scholarship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91644" y="5699338"/>
            <a:ext cx="4726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E0760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/>
                <a:cs typeface="ＭＳ Ｐゴシック"/>
              </a:rPr>
              <a:t>Make it count twice!</a:t>
            </a:r>
            <a:endParaRPr lang="en-US" sz="3600" b="1" dirty="0">
              <a:solidFill>
                <a:srgbClr val="E07602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ＭＳ Ｐゴシック"/>
              <a:cs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438400"/>
            <a:ext cx="83075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2800" dirty="0" smtClean="0"/>
              <a:t>a lecture </a:t>
            </a:r>
            <a:r>
              <a:rPr lang="en-US" sz="2800" dirty="0" smtClean="0"/>
              <a:t>to residents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physical exam videos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a team-based learning exercise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223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THINK</a:t>
            </a:r>
            <a:r>
              <a:rPr lang="en-US" sz="2800" dirty="0" smtClean="0"/>
              <a:t>: Take a moment to identify your favorite teaching activity.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PAIR</a:t>
            </a:r>
            <a:r>
              <a:rPr lang="en-US" sz="2800" dirty="0" smtClean="0"/>
              <a:t>: Tell a partner about it.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SHARE</a:t>
            </a:r>
            <a:r>
              <a:rPr lang="en-US" sz="2800" dirty="0" smtClean="0"/>
              <a:t>: Your partner’s job is to figure out how to turn your teaching into a scholarly activity.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141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15608" y="2278105"/>
            <a:ext cx="7610476" cy="3670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By the end of the session, </a:t>
            </a:r>
            <a:r>
              <a:rPr lang="en-US" sz="2400" dirty="0" smtClean="0"/>
              <a:t>you will </a:t>
            </a:r>
            <a:r>
              <a:rPr lang="en-US" sz="2400" dirty="0"/>
              <a:t>be able to: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APPLY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the </a:t>
            </a:r>
            <a:r>
              <a:rPr lang="en-US" sz="2400" dirty="0"/>
              <a:t>principles of educational scholarship to </a:t>
            </a:r>
            <a:r>
              <a:rPr lang="en-US" sz="2400" dirty="0" smtClean="0"/>
              <a:t>your own </a:t>
            </a:r>
            <a:r>
              <a:rPr lang="en-US" sz="2400" dirty="0"/>
              <a:t>teaching activities</a:t>
            </a:r>
          </a:p>
          <a:p>
            <a:r>
              <a:rPr lang="en-US" sz="2400" b="1" dirty="0" smtClean="0">
                <a:solidFill>
                  <a:srgbClr val="E29F1D"/>
                </a:solidFill>
              </a:rPr>
              <a:t>DESCRIBE</a:t>
            </a:r>
            <a:r>
              <a:rPr lang="en-US" sz="2400" dirty="0" smtClean="0">
                <a:solidFill>
                  <a:srgbClr val="E29F1D"/>
                </a:solidFill>
              </a:rPr>
              <a:t> </a:t>
            </a:r>
            <a:r>
              <a:rPr lang="en-US" sz="2400" dirty="0" smtClean="0"/>
              <a:t>the </a:t>
            </a:r>
            <a:r>
              <a:rPr lang="en-US" sz="2400" dirty="0"/>
              <a:t>different venues for disseminating and publishing scholarly works in medical education</a:t>
            </a:r>
          </a:p>
          <a:p>
            <a:r>
              <a:rPr lang="en-US" sz="2400" b="1" dirty="0" smtClean="0">
                <a:solidFill>
                  <a:srgbClr val="E29F1D"/>
                </a:solidFill>
              </a:rPr>
              <a:t>CONSTRUCT</a:t>
            </a:r>
            <a:r>
              <a:rPr lang="en-US" sz="2400" dirty="0" smtClean="0">
                <a:solidFill>
                  <a:srgbClr val="E29F1D"/>
                </a:solidFill>
              </a:rPr>
              <a:t> </a:t>
            </a:r>
            <a:r>
              <a:rPr lang="en-US" sz="2400" dirty="0" smtClean="0"/>
              <a:t>a </a:t>
            </a:r>
            <a:r>
              <a:rPr lang="en-US" sz="2400" dirty="0"/>
              <a:t>personal action plan for </a:t>
            </a:r>
            <a:r>
              <a:rPr lang="en-US" sz="2400" dirty="0" smtClean="0"/>
              <a:t>your own </a:t>
            </a:r>
            <a:r>
              <a:rPr lang="en-US" sz="2400" dirty="0"/>
              <a:t>trajectories as </a:t>
            </a:r>
            <a:r>
              <a:rPr lang="en-US" sz="2400" dirty="0" smtClean="0"/>
              <a:t>educators based on your individual strengths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410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838090" y="2857886"/>
            <a:ext cx="63449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smtClean="0">
                <a:ln w="12700">
                  <a:solidFill>
                    <a:srgbClr val="2F2F26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cs typeface="Arial"/>
              </a:rPr>
              <a:t>SCHOLARSHIP</a:t>
            </a:r>
            <a:endParaRPr kumimoji="0" lang="en-US" sz="6600" b="1" i="0" u="none" strike="noStrike" kern="0" cap="none" spc="0" normalizeH="0" baseline="0" noProof="0" dirty="0">
              <a:ln w="12700">
                <a:solidFill>
                  <a:srgbClr val="2F2F26">
                    <a:satMod val="155000"/>
                  </a:srgb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2028516" y="2895934"/>
            <a:ext cx="62977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 w="12700">
                  <a:solidFill>
                    <a:srgbClr val="2F2F26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cs typeface="Arial"/>
              </a:rPr>
              <a:t>DISSEMINATION</a:t>
            </a:r>
            <a:endParaRPr kumimoji="0" lang="en-US" sz="6000" b="1" i="0" u="none" strike="noStrike" kern="0" cap="none" spc="0" normalizeH="0" baseline="0" noProof="0" dirty="0">
              <a:ln w="12700">
                <a:solidFill>
                  <a:srgbClr val="2F2F26">
                    <a:satMod val="155000"/>
                  </a:srgb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965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Dissemination takes many forms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85652"/>
              </p:ext>
            </p:extLst>
          </p:nvPr>
        </p:nvGraphicFramePr>
        <p:xfrm>
          <a:off x="849389" y="2166175"/>
          <a:ext cx="7461219" cy="4352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786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4A99D8-E659-5948-847E-8755432BD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31B0EF-4A3E-0646-B4A2-EA2C1570A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2F6FAD-E6C2-544B-A08E-02A37ACFB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F05ADC-9E38-CC45-AF03-C491790CF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399834-4AB4-BB49-AED3-0BA45C420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F04BEE-D354-E243-97FA-DD28130A9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86654C-76DC-2A41-B788-3D2142468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CF9D11-3778-694E-A72B-E007F24A1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1965D-D28F-1545-8377-8E5F55E79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publish med </a:t>
            </a:r>
            <a:r>
              <a:rPr lang="en-US" dirty="0" err="1" smtClean="0"/>
              <a:t>ed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00136" y="3203623"/>
            <a:ext cx="3044110" cy="305214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Acad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Med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Med </a:t>
            </a:r>
            <a:r>
              <a:rPr lang="en-US" dirty="0" err="1" smtClean="0">
                <a:solidFill>
                  <a:schemeClr val="bg1"/>
                </a:solidFill>
              </a:rPr>
              <a:t>Educ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JGME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Med Teach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Teach Learn Med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BMC Med </a:t>
            </a:r>
            <a:r>
              <a:rPr lang="en-US" dirty="0" err="1">
                <a:solidFill>
                  <a:schemeClr val="bg1"/>
                </a:solidFill>
              </a:rPr>
              <a:t>Educ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Clinical </a:t>
            </a:r>
            <a:r>
              <a:rPr lang="en-US" dirty="0" smtClean="0">
                <a:solidFill>
                  <a:schemeClr val="bg1"/>
                </a:solidFill>
              </a:rPr>
              <a:t>Teacher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MedEdPORTAL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840960" y="2614350"/>
            <a:ext cx="1972601" cy="16868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Pediatrics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Acad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Ped</a:t>
            </a:r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JAMA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etc.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1409" y="4873897"/>
            <a:ext cx="1972601" cy="16951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AHSE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Med </a:t>
            </a:r>
            <a:r>
              <a:rPr lang="en-US" dirty="0" err="1" smtClean="0">
                <a:solidFill>
                  <a:srgbClr val="FFFFFF"/>
                </a:solidFill>
              </a:rPr>
              <a:t>Sci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Educ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JCHPE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6430" y="2557292"/>
            <a:ext cx="1730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Core medical</a:t>
            </a:r>
          </a:p>
          <a:p>
            <a:pPr algn="ctr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954" y="4178800"/>
            <a:ext cx="153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Educational</a:t>
            </a:r>
          </a:p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23113" y="2204973"/>
            <a:ext cx="100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127969" y="5168532"/>
            <a:ext cx="1524484" cy="123247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Sim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Healthc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4166" y="2552109"/>
            <a:ext cx="2452667" cy="132999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BMJ </a:t>
            </a:r>
            <a:r>
              <a:rPr lang="en-US" dirty="0" err="1" smtClean="0">
                <a:solidFill>
                  <a:schemeClr val="bg1"/>
                </a:solidFill>
              </a:rPr>
              <a:t>Qual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Saf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Am J </a:t>
            </a:r>
            <a:r>
              <a:rPr lang="en-US" dirty="0" err="1" smtClean="0">
                <a:solidFill>
                  <a:schemeClr val="bg1"/>
                </a:solidFill>
              </a:rPr>
              <a:t>QUal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856" y="2167625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QI/Patient Safety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54817" y="4761852"/>
            <a:ext cx="132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4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1" grpId="0"/>
      <p:bldP spid="12" grpId="0" animBg="1"/>
      <p:bldP spid="13" grpId="0" animBg="1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3" y="467969"/>
            <a:ext cx="6760884" cy="1243399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journals are no longer so traditional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742" y="2111818"/>
            <a:ext cx="3057294" cy="409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3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611527"/>
            <a:ext cx="6508377" cy="1143000"/>
          </a:xfrm>
        </p:spPr>
        <p:txBody>
          <a:bodyPr/>
          <a:lstStyle/>
          <a:p>
            <a:r>
              <a:rPr lang="en-US" dirty="0" smtClean="0"/>
              <a:t>Research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508250"/>
            <a:ext cx="4639613" cy="43497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Specific </a:t>
            </a:r>
            <a:r>
              <a:rPr lang="en-US" sz="2600" dirty="0"/>
              <a:t>research </a:t>
            </a:r>
            <a:r>
              <a:rPr lang="en-US" sz="2600" dirty="0" smtClean="0"/>
              <a:t>question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Rigorous </a:t>
            </a:r>
            <a:r>
              <a:rPr lang="en-US" sz="2600" dirty="0"/>
              <a:t>evaluation </a:t>
            </a:r>
            <a:r>
              <a:rPr lang="en-US" sz="2600" dirty="0" smtClean="0"/>
              <a:t>methods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R</a:t>
            </a:r>
            <a:r>
              <a:rPr lang="en-US" sz="2600" dirty="0" smtClean="0"/>
              <a:t>obust </a:t>
            </a:r>
            <a:r>
              <a:rPr lang="en-US" sz="2600" dirty="0"/>
              <a:t>data </a:t>
            </a:r>
            <a:r>
              <a:rPr lang="en-US" sz="2600" dirty="0" smtClean="0"/>
              <a:t>analysis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Findings advance </a:t>
            </a:r>
            <a:r>
              <a:rPr lang="en-US" sz="2600" dirty="0" smtClean="0"/>
              <a:t>the science of education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89"/>
          <a:stretch/>
        </p:blipFill>
        <p:spPr>
          <a:xfrm>
            <a:off x="5054695" y="1606731"/>
            <a:ext cx="3821762" cy="52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14" y="240115"/>
            <a:ext cx="6508377" cy="1143000"/>
          </a:xfrm>
        </p:spPr>
        <p:txBody>
          <a:bodyPr/>
          <a:lstStyle/>
          <a:p>
            <a:r>
              <a:rPr lang="en-US" dirty="0"/>
              <a:t>Innovation Report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2"/>
          <a:stretch/>
        </p:blipFill>
        <p:spPr bwMode="auto">
          <a:xfrm>
            <a:off x="5148775" y="1548807"/>
            <a:ext cx="3786231" cy="498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3105" y="2244420"/>
            <a:ext cx="4765670" cy="321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lvl="1" indent="-284163" defTabSz="889000" eaLnBrk="1" hangingPunct="1">
              <a:lnSpc>
                <a:spcPct val="88000"/>
              </a:lnSpc>
              <a:spcBef>
                <a:spcPts val="1800"/>
              </a:spcBef>
              <a:buClr>
                <a:srgbClr val="092F6D"/>
              </a:buClr>
              <a:buFontTx/>
              <a:buChar char="•"/>
            </a:pPr>
            <a:r>
              <a:rPr lang="en-US" sz="2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Early stage work</a:t>
            </a:r>
          </a:p>
          <a:p>
            <a:pPr marL="398463" lvl="1" indent="-284163" defTabSz="889000" eaLnBrk="1" hangingPunct="1">
              <a:lnSpc>
                <a:spcPct val="88000"/>
              </a:lnSpc>
              <a:spcBef>
                <a:spcPts val="1800"/>
              </a:spcBef>
              <a:buClr>
                <a:srgbClr val="092F6D"/>
              </a:buClr>
              <a:buFontTx/>
              <a:buChar char="•"/>
            </a:pPr>
            <a:r>
              <a:rPr lang="en-US" sz="2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Describes local implementation with obviously generalizable elements</a:t>
            </a:r>
          </a:p>
          <a:p>
            <a:pPr marL="398463" lvl="1" indent="-284163" defTabSz="889000">
              <a:lnSpc>
                <a:spcPct val="88000"/>
              </a:lnSpc>
              <a:spcBef>
                <a:spcPts val="1800"/>
              </a:spcBef>
              <a:buClr>
                <a:srgbClr val="092F6D"/>
              </a:buClr>
              <a:buFontTx/>
              <a:buChar char="•"/>
            </a:pPr>
            <a:r>
              <a:rPr 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Focus on novelty&gt;&gt;</a:t>
            </a:r>
            <a:r>
              <a:rPr lang="en-US" sz="2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 </a:t>
            </a:r>
            <a:endParaRPr lang="en-US" sz="28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57" y="462280"/>
            <a:ext cx="75313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Perspectives / Commentaries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1936751"/>
            <a:ext cx="4705077" cy="301625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Thought-provoking opinion piece</a:t>
            </a:r>
            <a:endParaRPr lang="en-US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3 T’s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“Title”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“Tone”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“Twist”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1" r="4058" b="2283"/>
          <a:stretch/>
        </p:blipFill>
        <p:spPr>
          <a:xfrm>
            <a:off x="5134400" y="1288734"/>
            <a:ext cx="3777711" cy="51677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708" y="4937235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“An imperative for the overlooked, outnumbered, and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underspoken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why you need to write to lead”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2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747" y="609566"/>
            <a:ext cx="8386762" cy="620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AM Last Page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9" t="2161" r="5300" b="2603"/>
          <a:stretch/>
        </p:blipFill>
        <p:spPr>
          <a:xfrm>
            <a:off x="3064756" y="1620594"/>
            <a:ext cx="2910796" cy="4134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1815" r="5364" b="2623"/>
          <a:stretch/>
        </p:blipFill>
        <p:spPr>
          <a:xfrm rot="20940488">
            <a:off x="424356" y="1865116"/>
            <a:ext cx="2971417" cy="4225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0" t="2031" r="5130" b="2730"/>
          <a:stretch/>
        </p:blipFill>
        <p:spPr>
          <a:xfrm rot="864431">
            <a:off x="5669382" y="1877582"/>
            <a:ext cx="2861464" cy="406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7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942091"/>
            <a:ext cx="3556000" cy="5196020"/>
          </a:xfrm>
        </p:spPr>
        <p:txBody>
          <a:bodyPr>
            <a:normAutofit/>
          </a:bodyPr>
          <a:lstStyle/>
          <a:p>
            <a:r>
              <a:rPr lang="en-US" sz="2200" dirty="0" smtClean="0">
                <a:ea typeface="ＭＳ Ｐゴシック"/>
                <a:cs typeface="ＭＳ Ｐゴシック"/>
              </a:rPr>
              <a:t>AAMC’s </a:t>
            </a:r>
            <a:r>
              <a:rPr lang="en-US" sz="2200" b="1" dirty="0" smtClean="0">
                <a:solidFill>
                  <a:schemeClr val="accent2"/>
                </a:solidFill>
                <a:ea typeface="ＭＳ Ｐゴシック"/>
                <a:cs typeface="ＭＳ Ｐゴシック"/>
              </a:rPr>
              <a:t>open-access </a:t>
            </a:r>
            <a:r>
              <a:rPr lang="en-US" sz="2200" dirty="0" smtClean="0">
                <a:ea typeface="ＭＳ Ｐゴシック"/>
                <a:cs typeface="ＭＳ Ｐゴシック"/>
              </a:rPr>
              <a:t>journal (accepted to MEDLINE)</a:t>
            </a:r>
          </a:p>
          <a:p>
            <a:r>
              <a:rPr lang="en-US" sz="2200" b="1" dirty="0" smtClean="0">
                <a:solidFill>
                  <a:schemeClr val="accent2"/>
                </a:solidFill>
                <a:ea typeface="ＭＳ Ｐゴシック"/>
                <a:cs typeface="ＭＳ Ｐゴシック"/>
              </a:rPr>
              <a:t>Peer-reviewed</a:t>
            </a:r>
            <a:r>
              <a:rPr lang="en-US" sz="2200" dirty="0" smtClean="0">
                <a:solidFill>
                  <a:schemeClr val="accent2"/>
                </a:solidFill>
                <a:ea typeface="ＭＳ Ｐゴシック"/>
                <a:cs typeface="ＭＳ Ｐゴシック"/>
              </a:rPr>
              <a:t> </a:t>
            </a:r>
            <a:r>
              <a:rPr lang="en-US" sz="2200" dirty="0" smtClean="0">
                <a:ea typeface="ＭＳ Ｐゴシック"/>
                <a:cs typeface="ＭＳ Ｐゴシック"/>
              </a:rPr>
              <a:t>medical and dental educational resources that have been </a:t>
            </a:r>
            <a:r>
              <a:rPr lang="en-US" sz="2200" u="sng" dirty="0" smtClean="0">
                <a:ea typeface="ＭＳ Ｐゴシック"/>
                <a:cs typeface="ＭＳ Ｐゴシック"/>
              </a:rPr>
              <a:t>implemented</a:t>
            </a:r>
            <a:r>
              <a:rPr lang="en-US" sz="2200" dirty="0" smtClean="0">
                <a:ea typeface="ＭＳ Ｐゴシック"/>
                <a:cs typeface="ＭＳ Ｐゴシック"/>
              </a:rPr>
              <a:t> and </a:t>
            </a:r>
            <a:r>
              <a:rPr lang="en-US" sz="2200" u="sng" dirty="0" smtClean="0">
                <a:ea typeface="ＭＳ Ｐゴシック"/>
                <a:cs typeface="ＭＳ Ｐゴシック"/>
              </a:rPr>
              <a:t>evaluated</a:t>
            </a:r>
          </a:p>
          <a:p>
            <a:r>
              <a:rPr lang="en-US" altLang="en-US" sz="2200" b="1" dirty="0">
                <a:solidFill>
                  <a:schemeClr val="accent2"/>
                </a:solidFill>
                <a:ea typeface="ＭＳ Ｐゴシック" charset="-128"/>
              </a:rPr>
              <a:t>Self-contained</a:t>
            </a:r>
            <a:r>
              <a:rPr lang="en-US" altLang="en-US" sz="2200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en-US" altLang="en-US" sz="2200" dirty="0">
                <a:ea typeface="ＭＳ Ｐゴシック" charset="-128"/>
              </a:rPr>
              <a:t>including </a:t>
            </a:r>
            <a:r>
              <a:rPr lang="en-US" altLang="en-US" sz="2200" dirty="0" smtClean="0">
                <a:ea typeface="ＭＳ Ｐゴシック" charset="-128"/>
              </a:rPr>
              <a:t>materials</a:t>
            </a:r>
            <a:endParaRPr lang="en-US" altLang="en-US" sz="2200" b="1" dirty="0">
              <a:ea typeface="ＭＳ Ｐゴシック" charset="-128"/>
            </a:endParaRP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4293143" y="5965273"/>
            <a:ext cx="4519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92F6D"/>
                </a:solidFill>
                <a:ea typeface="ＭＳ Ｐゴシック"/>
                <a:cs typeface="ＭＳ Ｐゴシック"/>
              </a:rPr>
              <a:t>www.mededportal.org</a:t>
            </a:r>
            <a:endParaRPr lang="en-US" sz="2400" b="1" dirty="0">
              <a:solidFill>
                <a:srgbClr val="092F6D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6627" name="Title 6"/>
          <p:cNvSpPr>
            <a:spLocks noGrp="1"/>
          </p:cNvSpPr>
          <p:nvPr>
            <p:ph type="title"/>
          </p:nvPr>
        </p:nvSpPr>
        <p:spPr>
          <a:xfrm>
            <a:off x="-13494" y="455638"/>
            <a:ext cx="8913813" cy="914400"/>
          </a:xfrm>
        </p:spPr>
        <p:txBody>
          <a:bodyPr lIns="457200"/>
          <a:lstStyle/>
          <a:p>
            <a:pPr algn="ctr" eaLnBrk="1" hangingPunct="1"/>
            <a:r>
              <a:rPr lang="en-US" dirty="0" err="1" smtClean="0">
                <a:ea typeface="ＭＳ Ｐゴシック"/>
                <a:cs typeface="ＭＳ Ｐゴシック"/>
              </a:rPr>
              <a:t>MedEdPORTAL</a:t>
            </a:r>
            <a:r>
              <a:rPr lang="en-US" dirty="0" smtClean="0">
                <a:ea typeface="ＭＳ Ｐゴシック"/>
                <a:cs typeface="ＭＳ Ｐゴシック"/>
              </a:rPr>
              <a:t> publishes resources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106"/>
          <a:stretch/>
        </p:blipFill>
        <p:spPr>
          <a:xfrm>
            <a:off x="4159421" y="3092841"/>
            <a:ext cx="4542286" cy="2652048"/>
          </a:xfrm>
          <a:prstGeom prst="rect">
            <a:avLst/>
          </a:prstGeom>
        </p:spPr>
      </p:pic>
      <p:pic>
        <p:nvPicPr>
          <p:cNvPr id="7" name="Picture 6" descr="MedEdPortal-logo-outlined-08-08-1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3" b="22498"/>
          <a:stretch/>
        </p:blipFill>
        <p:spPr>
          <a:xfrm>
            <a:off x="3911251" y="1661981"/>
            <a:ext cx="5063532" cy="125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7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7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7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Types of </a:t>
            </a:r>
            <a:r>
              <a:rPr lang="en-US" dirty="0" err="1" smtClean="0"/>
              <a:t>MedEdPORTAL</a:t>
            </a:r>
            <a:r>
              <a:rPr lang="en-US" dirty="0" smtClean="0"/>
              <a:t> publications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329328" y="2920103"/>
            <a:ext cx="2473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92F6D"/>
                </a:solidFill>
                <a:ea typeface="+mn-ea"/>
              </a:rPr>
              <a:t>Standardized Patients</a:t>
            </a:r>
            <a:endParaRPr lang="en-US" sz="2800" dirty="0">
              <a:solidFill>
                <a:srgbClr val="092F6D"/>
              </a:solidFill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2811" y="3555361"/>
            <a:ext cx="1739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809195"/>
                </a:solidFill>
                <a:ea typeface="+mn-ea"/>
              </a:rPr>
              <a:t>Virtual Patients</a:t>
            </a:r>
            <a:endParaRPr lang="en-US" sz="2800" dirty="0">
              <a:solidFill>
                <a:srgbClr val="809195"/>
              </a:solidFill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3841" y="2304951"/>
            <a:ext cx="3017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346C91"/>
                </a:solidFill>
                <a:ea typeface="+mn-ea"/>
              </a:rPr>
              <a:t>Simulation cases</a:t>
            </a:r>
            <a:endParaRPr lang="en-US" sz="2800" dirty="0">
              <a:solidFill>
                <a:srgbClr val="346C91"/>
              </a:solidFill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938" y="3795161"/>
            <a:ext cx="3949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sz="2800" dirty="0" smtClean="0">
                <a:solidFill>
                  <a:srgbClr val="346C91"/>
                </a:solidFill>
                <a:ea typeface="+mn-ea"/>
              </a:rPr>
              <a:t>Team-Based Learning</a:t>
            </a:r>
            <a:endParaRPr lang="en-US" sz="2800" dirty="0">
              <a:solidFill>
                <a:srgbClr val="346C91"/>
              </a:solidFill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9139" y="3090537"/>
            <a:ext cx="2175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sz="2800" dirty="0" smtClean="0">
                <a:solidFill>
                  <a:srgbClr val="809195"/>
                </a:solidFill>
                <a:ea typeface="+mn-ea"/>
              </a:rPr>
              <a:t>Workshops</a:t>
            </a:r>
            <a:endParaRPr lang="en-US" sz="2800" dirty="0">
              <a:solidFill>
                <a:srgbClr val="809195"/>
              </a:solidFill>
              <a:ea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0909" y="5892273"/>
            <a:ext cx="317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092F6D"/>
                </a:solidFill>
                <a:ea typeface="+mn-ea"/>
              </a:rPr>
              <a:t>Assessment Tools</a:t>
            </a:r>
            <a:endParaRPr lang="en-US" sz="2800" dirty="0">
              <a:solidFill>
                <a:srgbClr val="092F6D"/>
              </a:solidFill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6425" y="5264827"/>
            <a:ext cx="3687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346C91"/>
                </a:solidFill>
                <a:ea typeface="+mn-ea"/>
              </a:rPr>
              <a:t>Interactive Modules</a:t>
            </a:r>
            <a:endParaRPr lang="en-US" sz="2800" dirty="0">
              <a:solidFill>
                <a:srgbClr val="346C91"/>
              </a:solidFill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3063" y="5264827"/>
            <a:ext cx="1998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809195"/>
                </a:solidFill>
                <a:ea typeface="+mn-ea"/>
              </a:rPr>
              <a:t>Lectures</a:t>
            </a:r>
            <a:endParaRPr lang="en-US" sz="2800" dirty="0">
              <a:solidFill>
                <a:srgbClr val="809195"/>
              </a:solidFill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80270" y="4543003"/>
            <a:ext cx="447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092F6D"/>
                </a:solidFill>
                <a:ea typeface="+mn-ea"/>
              </a:rPr>
              <a:t>Problem-Based Learning</a:t>
            </a:r>
            <a:endParaRPr lang="en-US" sz="2800" dirty="0">
              <a:solidFill>
                <a:srgbClr val="092F6D"/>
              </a:solidFill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2062" y="2317834"/>
            <a:ext cx="2175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ea typeface="+mn-ea"/>
              </a:rPr>
              <a:t>Games</a:t>
            </a:r>
            <a:endParaRPr lang="en-US" sz="2800" dirty="0">
              <a:solidFill>
                <a:schemeClr val="bg2">
                  <a:lumMod val="2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00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6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9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5" grpId="0"/>
      <p:bldP spid="24" grpId="0"/>
      <p:bldP spid="28" grpId="0"/>
      <p:bldP spid="19" grpId="0"/>
      <p:bldP spid="1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Text 37607 on your phone.</a:t>
            </a:r>
          </a:p>
          <a:p>
            <a:r>
              <a:rPr lang="en-US" sz="3200" dirty="0" smtClean="0"/>
              <a:t>Type 100674 but don’t hit send.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771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MedEdPORTAL</a:t>
            </a:r>
            <a:r>
              <a:rPr lang="en-US" dirty="0" smtClean="0"/>
              <a:t> on the HMS CV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6941" y="2475829"/>
            <a:ext cx="72778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Black"/>
                <a:cs typeface="Arial Black"/>
              </a:rPr>
              <a:t>2.  Other </a:t>
            </a:r>
            <a:r>
              <a:rPr lang="en-US" sz="2400" dirty="0">
                <a:latin typeface="Arial Black"/>
                <a:cs typeface="Arial Black"/>
              </a:rPr>
              <a:t>peer-reviewed scholarship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pPr marL="342900" indent="-342900">
              <a:buAutoNum type="alphaLcPeriod"/>
            </a:pPr>
            <a:r>
              <a:rPr lang="en-US" sz="2400" dirty="0" smtClean="0">
                <a:latin typeface="Arial"/>
                <a:cs typeface="Arial"/>
              </a:rPr>
              <a:t>For </a:t>
            </a:r>
            <a:r>
              <a:rPr lang="en-US" sz="2400" dirty="0">
                <a:latin typeface="Arial"/>
                <a:cs typeface="Arial"/>
              </a:rPr>
              <a:t>example, reviews (such as </a:t>
            </a:r>
            <a:r>
              <a:rPr lang="en-US" sz="2400" dirty="0" err="1">
                <a:latin typeface="Arial"/>
                <a:cs typeface="Arial"/>
              </a:rPr>
              <a:t>UpToDate</a:t>
            </a:r>
            <a:r>
              <a:rPr lang="en-US" sz="2400" dirty="0">
                <a:latin typeface="Arial"/>
                <a:cs typeface="Arial"/>
              </a:rPr>
              <a:t> cards), case reports or series, clinical pathologic conference reports, educational materials (e.g. published </a:t>
            </a:r>
            <a:r>
              <a:rPr lang="en-US" sz="2400" dirty="0" smtClean="0">
                <a:latin typeface="Arial"/>
                <a:cs typeface="Arial"/>
              </a:rPr>
              <a:t>by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MedEdPORTAL</a:t>
            </a:r>
            <a:r>
              <a:rPr lang="en-US" sz="2400" dirty="0" smtClean="0">
                <a:latin typeface="Arial"/>
                <a:cs typeface="Arial"/>
              </a:rPr>
              <a:t>) </a:t>
            </a:r>
            <a:r>
              <a:rPr lang="en-US" sz="2400" dirty="0">
                <a:latin typeface="Arial"/>
                <a:cs typeface="Arial"/>
              </a:rPr>
              <a:t>descriptions of new methods or theories or full-length proceedings of meetings which have undergone a formal peer-review process.</a:t>
            </a:r>
          </a:p>
        </p:txBody>
      </p:sp>
    </p:spTree>
    <p:extLst>
      <p:ext uri="{BB962C8B-B14F-4D97-AF65-F5344CB8AC3E}">
        <p14:creationId xmlns:p14="http://schemas.microsoft.com/office/powerpoint/2010/main" val="419059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64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51960" y="3576270"/>
            <a:ext cx="1436974" cy="1253366"/>
          </a:xfrm>
          <a:prstGeom prst="rect">
            <a:avLst/>
          </a:prstGeom>
          <a:noFill/>
          <a:ln w="28575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6410199" y="1905119"/>
            <a:ext cx="2378735" cy="1638056"/>
          </a:xfrm>
          <a:prstGeom prst="line">
            <a:avLst/>
          </a:prstGeom>
          <a:ln>
            <a:solidFill>
              <a:srgbClr val="5430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589896" y="1905116"/>
            <a:ext cx="4762064" cy="1671154"/>
          </a:xfrm>
          <a:prstGeom prst="line">
            <a:avLst/>
          </a:prstGeom>
          <a:ln>
            <a:solidFill>
              <a:srgbClr val="5430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589895" y="4829636"/>
            <a:ext cx="4762065" cy="434499"/>
          </a:xfrm>
          <a:prstGeom prst="line">
            <a:avLst/>
          </a:prstGeom>
          <a:ln>
            <a:solidFill>
              <a:srgbClr val="5430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410196" y="4829636"/>
            <a:ext cx="2378738" cy="434499"/>
          </a:xfrm>
          <a:prstGeom prst="line">
            <a:avLst/>
          </a:prstGeom>
          <a:ln>
            <a:solidFill>
              <a:srgbClr val="5430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216" y="1905120"/>
            <a:ext cx="3777676" cy="3359016"/>
          </a:xfrm>
          <a:prstGeom prst="rect">
            <a:avLst/>
          </a:prstGeom>
          <a:ln w="38100" cmpd="sng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77465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54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7316" y="972493"/>
            <a:ext cx="2097851" cy="2463509"/>
          </a:xfrm>
          <a:prstGeom prst="rect">
            <a:avLst/>
          </a:prstGeom>
          <a:noFill/>
          <a:ln w="28575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367317" y="972493"/>
            <a:ext cx="3647918" cy="594711"/>
          </a:xfrm>
          <a:prstGeom prst="line">
            <a:avLst/>
          </a:prstGeom>
          <a:ln>
            <a:solidFill>
              <a:srgbClr val="5430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465167" y="972493"/>
            <a:ext cx="5602655" cy="594711"/>
          </a:xfrm>
          <a:prstGeom prst="line">
            <a:avLst/>
          </a:prstGeom>
          <a:ln>
            <a:solidFill>
              <a:srgbClr val="5430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67317" y="3436003"/>
            <a:ext cx="3647918" cy="2793072"/>
          </a:xfrm>
          <a:prstGeom prst="line">
            <a:avLst/>
          </a:prstGeom>
          <a:ln>
            <a:solidFill>
              <a:srgbClr val="5430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465167" y="3436003"/>
            <a:ext cx="5602655" cy="2793072"/>
          </a:xfrm>
          <a:prstGeom prst="line">
            <a:avLst/>
          </a:prstGeom>
          <a:ln>
            <a:solidFill>
              <a:srgbClr val="5430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2693" r="73040" b="50206"/>
          <a:stretch/>
        </p:blipFill>
        <p:spPr>
          <a:xfrm>
            <a:off x="4015235" y="1567204"/>
            <a:ext cx="4052587" cy="4661871"/>
          </a:xfrm>
          <a:prstGeom prst="rect">
            <a:avLst/>
          </a:prstGeom>
          <a:ln w="38100" cmpd="sng">
            <a:solidFill>
              <a:srgbClr val="5430BB"/>
            </a:solidFill>
          </a:ln>
        </p:spPr>
      </p:pic>
    </p:spTree>
    <p:extLst>
      <p:ext uri="{BB962C8B-B14F-4D97-AF65-F5344CB8AC3E}">
        <p14:creationId xmlns:p14="http://schemas.microsoft.com/office/powerpoint/2010/main" val="230503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landscape of publishing</a:t>
            </a:r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552903" y="3519712"/>
            <a:ext cx="7865383" cy="344714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8623" y="3672560"/>
            <a:ext cx="86934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4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00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206" y="3654417"/>
            <a:ext cx="1097576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3000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4010" y="3654417"/>
            <a:ext cx="2147142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000-2000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1591" y="5273221"/>
            <a:ext cx="1596571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Ideas (JGME)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41286" y="2131613"/>
            <a:ext cx="488042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Innovation Reports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7802" y="2754260"/>
            <a:ext cx="1596571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research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858" y="2754260"/>
            <a:ext cx="2086427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Really Good</a:t>
            </a:r>
          </a:p>
          <a:p>
            <a:pPr algn="ctr"/>
            <a:r>
              <a:rPr lang="en-US" dirty="0" smtClean="0"/>
              <a:t>Stuff (Med </a:t>
            </a:r>
            <a:r>
              <a:rPr lang="en-US" dirty="0" err="1" smtClean="0"/>
              <a:t>Educ</a:t>
            </a:r>
            <a:r>
              <a:rPr lang="en-US" dirty="0" smtClean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715" y="4525078"/>
            <a:ext cx="1596571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Letters to the Editor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0368" y="4414486"/>
            <a:ext cx="1596571" cy="1477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Groundwork</a:t>
            </a:r>
          </a:p>
          <a:p>
            <a:pPr algn="ctr"/>
            <a:r>
              <a:rPr lang="en-US" dirty="0" smtClean="0"/>
              <a:t>Validation</a:t>
            </a:r>
            <a:endParaRPr lang="en-US" dirty="0"/>
          </a:p>
          <a:p>
            <a:pPr algn="ctr"/>
            <a:r>
              <a:rPr lang="en-US" dirty="0" err="1" smtClean="0"/>
              <a:t>Educ</a:t>
            </a:r>
            <a:r>
              <a:rPr lang="en-US" dirty="0" smtClean="0"/>
              <a:t> Case Reports</a:t>
            </a:r>
          </a:p>
          <a:p>
            <a:pPr algn="ctr"/>
            <a:r>
              <a:rPr lang="en-US" dirty="0" smtClean="0"/>
              <a:t>(TLM)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0931" y="4525078"/>
            <a:ext cx="2086427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 Tips</a:t>
            </a:r>
          </a:p>
          <a:p>
            <a:pPr algn="ctr"/>
            <a:r>
              <a:rPr lang="en-US" dirty="0" smtClean="0"/>
              <a:t>(Med Teach)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2645" y="2938926"/>
            <a:ext cx="1596571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Innov</a:t>
            </a:r>
            <a:r>
              <a:rPr lang="en-US" dirty="0" smtClean="0"/>
              <a:t> (AP)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888992" y="6101012"/>
            <a:ext cx="638565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Patient Narratives</a:t>
            </a:r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08856" y="6488486"/>
            <a:ext cx="753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Healing Arts (JGIM), </a:t>
            </a:r>
            <a:r>
              <a:rPr lang="en-US" dirty="0" smtClean="0"/>
              <a:t>Family Partnerships (</a:t>
            </a:r>
            <a:r>
              <a:rPr lang="en-US" dirty="0" err="1" smtClean="0"/>
              <a:t>Peds</a:t>
            </a:r>
            <a:r>
              <a:rPr lang="en-US" dirty="0" smtClean="0"/>
              <a:t>)</a:t>
            </a:r>
            <a:r>
              <a:rPr lang="en-US" dirty="0" smtClean="0"/>
              <a:t>, T&amp;L Moments (AM)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95285" y="4201912"/>
            <a:ext cx="183073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Commentary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Peds</a:t>
            </a:r>
            <a:r>
              <a:rPr lang="en-US" dirty="0" smtClean="0"/>
              <a:t>)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018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lIns="457200">
            <a:normAutofit/>
          </a:bodyPr>
          <a:lstStyle/>
          <a:p>
            <a:pPr algn="ctr"/>
            <a:r>
              <a:rPr lang="en-US" sz="3600" dirty="0" smtClean="0"/>
              <a:t>How to take the next step</a:t>
            </a:r>
            <a:endParaRPr lang="en-US" sz="3600" dirty="0"/>
          </a:p>
        </p:txBody>
      </p:sp>
      <p:pic>
        <p:nvPicPr>
          <p:cNvPr id="9" name="Picture Placeholder 8" descr="Begin-Anywhere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4" b="22044"/>
          <a:stretch>
            <a:fillRect/>
          </a:stretch>
        </p:blipFill>
        <p:spPr>
          <a:xfrm>
            <a:off x="-1027538" y="186739"/>
            <a:ext cx="10526374" cy="3928061"/>
          </a:xfrm>
        </p:spPr>
      </p:pic>
    </p:spTree>
    <p:extLst>
      <p:ext uri="{BB962C8B-B14F-4D97-AF65-F5344CB8AC3E}">
        <p14:creationId xmlns:p14="http://schemas.microsoft.com/office/powerpoint/2010/main" val="130097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wth-tre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71940" cy="3505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5148" y="5257771"/>
            <a:ext cx="8783222" cy="430704"/>
            <a:chOff x="457204" y="5313793"/>
            <a:chExt cx="8783222" cy="430704"/>
          </a:xfrm>
        </p:grpSpPr>
        <p:sp>
          <p:nvSpPr>
            <p:cNvPr id="2" name="TextBox 1"/>
            <p:cNvSpPr txBox="1"/>
            <p:nvPr/>
          </p:nvSpPr>
          <p:spPr>
            <a:xfrm>
              <a:off x="457204" y="5313793"/>
              <a:ext cx="115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</a:rPr>
                <a:t>an idea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33603" y="5313793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</a:rPr>
                <a:t>a talk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66491" y="5313793"/>
              <a:ext cx="2223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</a:rPr>
                <a:t>a scholarly work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35728" y="5344387"/>
              <a:ext cx="32046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</a:rPr>
                <a:t>a </a:t>
              </a:r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</a:rPr>
                <a:t>established reputation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46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0"/>
          <a:lstStyle/>
          <a:p>
            <a:pPr algn="ctr"/>
            <a:r>
              <a:rPr lang="en-US" dirty="0" smtClean="0"/>
              <a:t>Step 1: Identify your passion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7524" y="5083964"/>
            <a:ext cx="3748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One thing I love about work that you wouldn't guess is... </a:t>
            </a:r>
          </a:p>
          <a:p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524" y="2934888"/>
            <a:ext cx="35331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I'm the one everyone in my department calls when... </a:t>
            </a: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3791" y="2519390"/>
            <a:ext cx="398386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If I could take a one-year sabbatical, I would... </a:t>
            </a:r>
          </a:p>
          <a:p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3091" y="3719191"/>
            <a:ext cx="3471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What gets me up and out of bed Monday morning is... </a:t>
            </a:r>
          </a:p>
          <a:p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48365" y="5065288"/>
            <a:ext cx="27956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I feel a "runners high" at work when I'm... </a:t>
            </a:r>
          </a:p>
          <a:p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4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 passion into a 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THINK</a:t>
            </a:r>
            <a:r>
              <a:rPr lang="en-US" sz="2800" dirty="0" smtClean="0"/>
              <a:t>: What truly moves you?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PAIR</a:t>
            </a:r>
            <a:r>
              <a:rPr lang="en-US" sz="2800" dirty="0" smtClean="0"/>
              <a:t>: Tell a partner about it.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SHARE</a:t>
            </a:r>
            <a:r>
              <a:rPr lang="en-US" sz="2800" dirty="0" smtClean="0"/>
              <a:t>: Your partner’s job is to figure out how to turn your passion into an academic niche.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039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0"/>
          <a:lstStyle/>
          <a:p>
            <a:pPr algn="ctr"/>
            <a:r>
              <a:rPr lang="en-US" dirty="0" smtClean="0"/>
              <a:t>Step 2: Know your type</a:t>
            </a:r>
            <a:endParaRPr lang="en-US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93" y="2466733"/>
            <a:ext cx="6415942" cy="367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6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 of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4"/>
                </a:solidFill>
              </a:rPr>
              <a:t>I am most comfortable</a:t>
            </a:r>
            <a:r>
              <a:rPr lang="en-US" sz="3200" dirty="0" smtClean="0">
                <a:solidFill>
                  <a:schemeClr val="accent4"/>
                </a:solidFill>
              </a:rPr>
              <a:t>…</a:t>
            </a:r>
            <a:endParaRPr lang="en-US" sz="3200" dirty="0">
              <a:solidFill>
                <a:schemeClr val="accent4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i="1" dirty="0"/>
              <a:t>in </a:t>
            </a:r>
            <a:r>
              <a:rPr lang="en-US" sz="2400" i="1" dirty="0" smtClean="0"/>
              <a:t>a teaching setting</a:t>
            </a:r>
            <a:endParaRPr lang="en-US" sz="24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400" i="1" dirty="0"/>
              <a:t>in front of an </a:t>
            </a:r>
            <a:r>
              <a:rPr lang="en-US" sz="2400" i="1" dirty="0" smtClean="0"/>
              <a:t>audience</a:t>
            </a:r>
            <a:endParaRPr lang="en-US" sz="24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400" i="1" dirty="0" smtClean="0"/>
              <a:t>working independently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085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polleverywhere.com/free_text_polls/OhI9xBmwKJq2rpI" descr="395A4936-B897-4B26-B543-24FB6F4E1F7C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1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 of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35ACA2"/>
                </a:solidFill>
              </a:rPr>
              <a:t>I see new ideas and I immediately…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i="1" dirty="0"/>
              <a:t>want to apply them </a:t>
            </a:r>
            <a:r>
              <a:rPr lang="en-US" sz="2400" i="1" dirty="0" smtClean="0"/>
              <a:t>to my teaching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i="1" dirty="0"/>
              <a:t>envision the future for my program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400" i="1" dirty="0"/>
              <a:t>want to test them </a:t>
            </a:r>
            <a:r>
              <a:rPr lang="en-US" sz="2400" i="1" dirty="0" smtClean="0"/>
              <a:t>out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12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 of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35ACA2"/>
                </a:solidFill>
              </a:rPr>
              <a:t>I prefer to meet with…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i="1" dirty="0" smtClean="0"/>
              <a:t>trainees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i="1" dirty="0" smtClean="0"/>
              <a:t>thought leaders</a:t>
            </a:r>
            <a:endParaRPr lang="en-US" sz="24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400" i="1" dirty="0" smtClean="0"/>
              <a:t>collaborators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018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 of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rgbClr val="35ACA2"/>
                </a:solidFill>
              </a:rPr>
              <a:t>I prefer to be known as…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i="1" dirty="0" smtClean="0"/>
              <a:t>creative</a:t>
            </a:r>
            <a:endParaRPr lang="en-US" sz="24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400" i="1" dirty="0" smtClean="0"/>
              <a:t>inspirational</a:t>
            </a:r>
            <a:endParaRPr lang="en-US" sz="24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400" i="1" dirty="0" smtClean="0"/>
              <a:t>methodical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629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“Types” of clinician-educators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3010" y="2400720"/>
            <a:ext cx="8107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</a:t>
            </a:r>
            <a:endParaRPr lang="en-US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9834" y="3676357"/>
            <a:ext cx="6756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6">
                        <a:lumMod val="60000"/>
                        <a:lumOff val="40000"/>
                      </a:schemeClr>
                    </a:gs>
                    <a:gs pos="9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</a:t>
            </a:r>
            <a:endParaRPr lang="en-US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6">
                      <a:lumMod val="60000"/>
                      <a:lumOff val="40000"/>
                    </a:schemeClr>
                  </a:gs>
                  <a:gs pos="9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0194" y="4951929"/>
            <a:ext cx="9291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3">
                        <a:lumMod val="60000"/>
                        <a:lumOff val="40000"/>
                      </a:schemeClr>
                    </a:gs>
                    <a:gs pos="9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</a:t>
            </a:r>
            <a:endParaRPr lang="en-US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3">
                      <a:lumMod val="60000"/>
                      <a:lumOff val="40000"/>
                    </a:schemeClr>
                  </a:gs>
                  <a:gs pos="9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4156" y="2676768"/>
            <a:ext cx="282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INNOVATOR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756297" y="3946770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LEADER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070183" y="5237748"/>
            <a:ext cx="3332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RESEARCHER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602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Innovator Type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1460" y="2801167"/>
            <a:ext cx="26560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Strengths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460" y="5415517"/>
            <a:ext cx="22276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Venues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96318" y="2517436"/>
            <a:ext cx="7290845" cy="4064000"/>
            <a:chOff x="2439099" y="2349370"/>
            <a:chExt cx="7290845" cy="406400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6698124"/>
                </p:ext>
              </p:extLst>
            </p:nvPr>
          </p:nvGraphicFramePr>
          <p:xfrm>
            <a:off x="2439099" y="2349370"/>
            <a:ext cx="7290845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184357" y="2827019"/>
              <a:ext cx="20327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communication,</a:t>
              </a:r>
            </a:p>
            <a:p>
              <a:pPr algn="ctr"/>
              <a:r>
                <a:rPr lang="en-US" dirty="0" smtClean="0"/>
                <a:t>creativity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9222" y="5351886"/>
              <a:ext cx="1368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classroom,</a:t>
              </a:r>
            </a:p>
            <a:p>
              <a:pPr algn="ctr"/>
              <a:r>
                <a:rPr lang="en-US" dirty="0" smtClean="0"/>
                <a:t>workshops</a:t>
              </a:r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111064" y="2210857"/>
            <a:ext cx="38633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Publish these: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9280" y="3439174"/>
            <a:ext cx="30627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/>
              <a:t>Curricula, program descriptions, </a:t>
            </a:r>
            <a:r>
              <a:rPr lang="en-US" sz="3200" dirty="0" smtClean="0"/>
              <a:t>innovations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894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 Type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1460" y="2801167"/>
            <a:ext cx="26560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Strengths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460" y="5415517"/>
            <a:ext cx="22276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Venues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96318" y="2517436"/>
            <a:ext cx="7290845" cy="4064000"/>
            <a:chOff x="2439099" y="2349370"/>
            <a:chExt cx="7290845" cy="406400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49764049"/>
                </p:ext>
              </p:extLst>
            </p:nvPr>
          </p:nvGraphicFramePr>
          <p:xfrm>
            <a:off x="2439099" y="2349370"/>
            <a:ext cx="7290845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20913" y="2700189"/>
              <a:ext cx="14849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vision,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managing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75531" y="5277190"/>
              <a:ext cx="16130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plenaries,</a:t>
              </a:r>
            </a:p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panels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111064" y="2210857"/>
            <a:ext cx="38633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Publish these: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2654" y="3645304"/>
            <a:ext cx="28947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editorials, commentaries, consensus </a:t>
            </a:r>
            <a:r>
              <a:rPr lang="en-US" sz="2800" dirty="0" smtClean="0">
                <a:solidFill>
                  <a:schemeClr val="bg1"/>
                </a:solidFill>
              </a:rPr>
              <a:t>statements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8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Researcher Type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1460" y="2801167"/>
            <a:ext cx="26560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Strengths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460" y="5415517"/>
            <a:ext cx="22276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Venues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96318" y="2517436"/>
            <a:ext cx="7290845" cy="4064000"/>
            <a:chOff x="2439099" y="2349370"/>
            <a:chExt cx="7290845" cy="406400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364836772"/>
                </p:ext>
              </p:extLst>
            </p:nvPr>
          </p:nvGraphicFramePr>
          <p:xfrm>
            <a:off x="2439099" y="2349370"/>
            <a:ext cx="7290845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394383" y="2718863"/>
              <a:ext cx="15753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methods,</a:t>
              </a:r>
            </a:p>
            <a:p>
              <a:pPr algn="ctr"/>
              <a:r>
                <a:rPr lang="en-US" sz="2000" dirty="0" smtClean="0"/>
                <a:t>assessment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57377" y="5172833"/>
              <a:ext cx="184940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lectures,</a:t>
              </a:r>
            </a:p>
            <a:p>
              <a:pPr algn="ctr"/>
              <a:r>
                <a:rPr lang="en-US" sz="2000" dirty="0" smtClean="0"/>
                <a:t>oral</a:t>
              </a:r>
            </a:p>
            <a:p>
              <a:pPr algn="ctr"/>
              <a:r>
                <a:rPr lang="en-US" sz="2000" dirty="0" smtClean="0"/>
                <a:t>presentations</a:t>
              </a:r>
              <a:endParaRPr lang="en-US" sz="20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111064" y="2210857"/>
            <a:ext cx="38633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Publish these: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78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to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993" y="2568779"/>
            <a:ext cx="7610476" cy="367076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IF</a:t>
            </a:r>
            <a:r>
              <a:rPr lang="en-US" sz="3200" dirty="0" smtClean="0"/>
              <a:t>: </a:t>
            </a:r>
            <a:r>
              <a:rPr lang="en-US" sz="3200" dirty="0" smtClean="0"/>
              <a:t>questions </a:t>
            </a:r>
            <a:r>
              <a:rPr lang="en-US" sz="3200" dirty="0" smtClean="0"/>
              <a:t>about </a:t>
            </a:r>
            <a:r>
              <a:rPr lang="en-US" sz="3200" dirty="0" smtClean="0"/>
              <a:t>yourself</a:t>
            </a:r>
            <a:endParaRPr lang="en-US" sz="3200" dirty="0" smtClean="0"/>
          </a:p>
          <a:p>
            <a:r>
              <a:rPr lang="en-US" sz="3200" b="1" dirty="0" smtClean="0">
                <a:solidFill>
                  <a:schemeClr val="accent2"/>
                </a:solidFill>
              </a:rPr>
              <a:t>THEN</a:t>
            </a:r>
            <a:r>
              <a:rPr lang="en-US" sz="3200" dirty="0" smtClean="0"/>
              <a:t>: </a:t>
            </a:r>
            <a:r>
              <a:rPr lang="en-US" sz="3200" dirty="0" smtClean="0"/>
              <a:t>questions </a:t>
            </a:r>
            <a:r>
              <a:rPr lang="en-US" sz="3200" dirty="0" smtClean="0"/>
              <a:t>about your </a:t>
            </a:r>
            <a:r>
              <a:rPr lang="en-US" sz="3200" dirty="0" smtClean="0"/>
              <a:t>affinities</a:t>
            </a:r>
            <a:endParaRPr lang="en-US" sz="3200" dirty="0" smtClean="0"/>
          </a:p>
          <a:p>
            <a:r>
              <a:rPr lang="en-US" sz="3200" b="1" dirty="0" smtClean="0">
                <a:solidFill>
                  <a:schemeClr val="accent2"/>
                </a:solidFill>
              </a:rPr>
              <a:t>SO</a:t>
            </a:r>
            <a:r>
              <a:rPr lang="en-US" sz="3200" dirty="0" smtClean="0"/>
              <a:t>: </a:t>
            </a:r>
            <a:r>
              <a:rPr lang="en-US" sz="3200" dirty="0" smtClean="0"/>
              <a:t>questions </a:t>
            </a:r>
            <a:r>
              <a:rPr lang="en-US" sz="3200" dirty="0" smtClean="0"/>
              <a:t>about what you plan to do about </a:t>
            </a:r>
            <a:r>
              <a:rPr lang="en-US" sz="3200" dirty="0" smtClean="0"/>
              <a:t>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127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8344" y="1123856"/>
            <a:ext cx="9648232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Step 3: Make writing a part of your life.</a:t>
            </a:r>
            <a:endParaRPr lang="en-US" sz="3200" dirty="0"/>
          </a:p>
        </p:txBody>
      </p:sp>
      <p:pic>
        <p:nvPicPr>
          <p:cNvPr id="6" name="Picture 5" descr="william-gass-alchemist-quo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88" y="2247357"/>
            <a:ext cx="5991667" cy="42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4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0">
            <a:normAutofit/>
          </a:bodyPr>
          <a:lstStyle/>
          <a:p>
            <a:pPr algn="ctr"/>
            <a:r>
              <a:rPr lang="en-US" dirty="0" smtClean="0"/>
              <a:t>Scholarship is a team sport.</a:t>
            </a:r>
            <a:endParaRPr lang="en-US" dirty="0"/>
          </a:p>
        </p:txBody>
      </p:sp>
      <p:pic>
        <p:nvPicPr>
          <p:cNvPr id="6" name="Picture 5" descr="1co-author_network_group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19" y="2187422"/>
            <a:ext cx="4502429" cy="44544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343" y="2611888"/>
            <a:ext cx="3285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meetings = accountability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97658" y="3218096"/>
            <a:ext cx="2469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co-first authorship = friendly competition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5343" y="5542600"/>
            <a:ext cx="246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write with writers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554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lIns="457200">
            <a:normAutofit/>
          </a:bodyPr>
          <a:lstStyle/>
          <a:p>
            <a:pPr algn="ctr"/>
            <a:r>
              <a:rPr lang="en-US" sz="3600" dirty="0" smtClean="0"/>
              <a:t>Why is it so hard to publish?</a:t>
            </a:r>
            <a:endParaRPr lang="en-US" sz="3600" dirty="0"/>
          </a:p>
        </p:txBody>
      </p:sp>
      <p:pic>
        <p:nvPicPr>
          <p:cNvPr id="6" name="Picture Placeholder 5" descr="WebinarImage-Edited(1)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2" b="10402"/>
          <a:stretch>
            <a:fillRect/>
          </a:stretch>
        </p:blipFill>
        <p:spPr>
          <a:xfrm>
            <a:off x="-942030" y="149391"/>
            <a:ext cx="10664972" cy="3979781"/>
          </a:xfrm>
        </p:spPr>
      </p:pic>
    </p:spTree>
    <p:extLst>
      <p:ext uri="{BB962C8B-B14F-4D97-AF65-F5344CB8AC3E}">
        <p14:creationId xmlns:p14="http://schemas.microsoft.com/office/powerpoint/2010/main" val="330958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0">
            <a:normAutofit fontScale="90000"/>
          </a:bodyPr>
          <a:lstStyle/>
          <a:p>
            <a:pPr algn="ctr"/>
            <a:r>
              <a:rPr lang="en-US" dirty="0" smtClean="0"/>
              <a:t>The more you </a:t>
            </a:r>
            <a:r>
              <a:rPr lang="en-US" u="sng" dirty="0" smtClean="0"/>
              <a:t>write</a:t>
            </a:r>
            <a:r>
              <a:rPr lang="en-US" dirty="0" smtClean="0"/>
              <a:t>, the more you </a:t>
            </a:r>
            <a:r>
              <a:rPr lang="en-US" u="sng" dirty="0" smtClean="0"/>
              <a:t>write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b02b5f227f04399d5185a286e76b36eb--famous-author-quotes-writer-quo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20" y="2569253"/>
            <a:ext cx="3100937" cy="40129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13" y="5325442"/>
            <a:ext cx="3101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Banish the idea of</a:t>
            </a:r>
          </a:p>
          <a:p>
            <a:pPr algn="ctr"/>
            <a:r>
              <a:rPr lang="en-US" sz="2400" dirty="0" smtClean="0"/>
              <a:t>not being a writer.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86057" y="4719801"/>
            <a:ext cx="3101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Get feedback on your writing.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022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0">
            <a:normAutofit/>
          </a:bodyPr>
          <a:lstStyle/>
          <a:p>
            <a:pPr algn="ctr"/>
            <a:r>
              <a:rPr lang="en-US" sz="2700" dirty="0"/>
              <a:t>Corollary: The more you </a:t>
            </a:r>
            <a:r>
              <a:rPr lang="en-US" sz="2700" u="sng" dirty="0"/>
              <a:t>read</a:t>
            </a:r>
            <a:r>
              <a:rPr lang="en-US" sz="2700" dirty="0"/>
              <a:t>, the more you </a:t>
            </a:r>
            <a:r>
              <a:rPr lang="en-US" sz="2700" dirty="0" smtClean="0"/>
              <a:t>write</a:t>
            </a:r>
            <a:endParaRPr lang="en-US" dirty="0"/>
          </a:p>
        </p:txBody>
      </p:sp>
      <p:pic>
        <p:nvPicPr>
          <p:cNvPr id="3" name="Picture 2" descr="142554951021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20" y="2371184"/>
            <a:ext cx="6225422" cy="4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6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0" y="0"/>
            <a:ext cx="49984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491348" y="3140494"/>
            <a:ext cx="60518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Become </a:t>
            </a:r>
            <a:r>
              <a:rPr lang="en-US" sz="3200" dirty="0"/>
              <a:t>a </a:t>
            </a:r>
            <a:r>
              <a:rPr lang="en-US" sz="3200" dirty="0" smtClean="0"/>
              <a:t>collector of words.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191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0">
            <a:normAutofit/>
          </a:bodyPr>
          <a:lstStyle/>
          <a:p>
            <a:pPr algn="ctr"/>
            <a:r>
              <a:rPr lang="en-US" dirty="0" smtClean="0"/>
              <a:t>Have an idea repository.</a:t>
            </a:r>
            <a:endParaRPr lang="en-US" dirty="0"/>
          </a:p>
        </p:txBody>
      </p:sp>
      <p:pic>
        <p:nvPicPr>
          <p:cNvPr id="4" name="Content Placeholder 3" descr="montar-box-crossfit-ideas-valora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9" b="13739"/>
          <a:stretch>
            <a:fillRect/>
          </a:stretch>
        </p:blipFill>
        <p:spPr>
          <a:xfrm>
            <a:off x="567488" y="2452973"/>
            <a:ext cx="8012401" cy="3864628"/>
          </a:xfrm>
        </p:spPr>
      </p:pic>
    </p:spTree>
    <p:extLst>
      <p:ext uri="{BB962C8B-B14F-4D97-AF65-F5344CB8AC3E}">
        <p14:creationId xmlns:p14="http://schemas.microsoft.com/office/powerpoint/2010/main" val="137506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15608" y="2278105"/>
            <a:ext cx="7610476" cy="3670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By the end of the session, </a:t>
            </a:r>
            <a:r>
              <a:rPr lang="en-US" sz="2400" dirty="0" smtClean="0"/>
              <a:t>you will </a:t>
            </a:r>
            <a:r>
              <a:rPr lang="en-US" sz="2400" dirty="0"/>
              <a:t>be able to: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APPLY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the </a:t>
            </a:r>
            <a:r>
              <a:rPr lang="en-US" sz="2400" dirty="0"/>
              <a:t>principles of educational scholarship to </a:t>
            </a:r>
            <a:r>
              <a:rPr lang="en-US" sz="2400" dirty="0" smtClean="0"/>
              <a:t>your own </a:t>
            </a:r>
            <a:r>
              <a:rPr lang="en-US" sz="2400" dirty="0"/>
              <a:t>teaching activities</a:t>
            </a:r>
          </a:p>
          <a:p>
            <a:r>
              <a:rPr lang="en-US" sz="2400" b="1" dirty="0" smtClean="0">
                <a:solidFill>
                  <a:srgbClr val="E29F1D"/>
                </a:solidFill>
              </a:rPr>
              <a:t>DESCRIBE</a:t>
            </a:r>
            <a:r>
              <a:rPr lang="en-US" sz="2400" dirty="0" smtClean="0">
                <a:solidFill>
                  <a:srgbClr val="E29F1D"/>
                </a:solidFill>
              </a:rPr>
              <a:t> </a:t>
            </a:r>
            <a:r>
              <a:rPr lang="en-US" sz="2400" dirty="0" smtClean="0"/>
              <a:t>the </a:t>
            </a:r>
            <a:r>
              <a:rPr lang="en-US" sz="2400" dirty="0"/>
              <a:t>different venues for disseminating and publishing scholarly works in medical education</a:t>
            </a:r>
          </a:p>
          <a:p>
            <a:r>
              <a:rPr lang="en-US" sz="2400" b="1" dirty="0" smtClean="0">
                <a:solidFill>
                  <a:srgbClr val="E29F1D"/>
                </a:solidFill>
              </a:rPr>
              <a:t>CONSTRUCT</a:t>
            </a:r>
            <a:r>
              <a:rPr lang="en-US" sz="2400" dirty="0" smtClean="0">
                <a:solidFill>
                  <a:srgbClr val="E29F1D"/>
                </a:solidFill>
              </a:rPr>
              <a:t> </a:t>
            </a:r>
            <a:r>
              <a:rPr lang="en-US" sz="2400" dirty="0" smtClean="0"/>
              <a:t>a </a:t>
            </a:r>
            <a:r>
              <a:rPr lang="en-US" sz="2400" dirty="0"/>
              <a:t>personal action plan for </a:t>
            </a:r>
            <a:r>
              <a:rPr lang="en-US" sz="2400" dirty="0" smtClean="0"/>
              <a:t>your own </a:t>
            </a:r>
            <a:r>
              <a:rPr lang="en-US" sz="2400" dirty="0"/>
              <a:t>trajectories as </a:t>
            </a:r>
            <a:r>
              <a:rPr lang="en-US" sz="2400" dirty="0" smtClean="0"/>
              <a:t>educators based on your individual strengths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915099" y="2838437"/>
            <a:ext cx="7436281" cy="971044"/>
          </a:xfrm>
          <a:prstGeom prst="roundRect">
            <a:avLst/>
          </a:prstGeom>
          <a:solidFill>
            <a:schemeClr val="accent1">
              <a:shade val="80000"/>
              <a:alpha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Make it count twice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5099" y="4052242"/>
            <a:ext cx="7436281" cy="971043"/>
          </a:xfrm>
          <a:prstGeom prst="roundRect">
            <a:avLst/>
          </a:prstGeom>
          <a:solidFill>
            <a:schemeClr val="accent1">
              <a:shade val="80000"/>
              <a:alpha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Identify my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passion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3775" y="5266047"/>
            <a:ext cx="7436281" cy="1008391"/>
          </a:xfrm>
          <a:prstGeom prst="roundRect">
            <a:avLst/>
          </a:prstGeom>
          <a:solidFill>
            <a:schemeClr val="accent1">
              <a:shade val="80000"/>
              <a:alpha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Begin anywhere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347087">
            <a:off x="5086482" y="1339850"/>
            <a:ext cx="2163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Chalkboard"/>
                <a:cs typeface="Chalkboard"/>
              </a:rPr>
              <a:t>I WILL</a:t>
            </a:r>
            <a:endParaRPr lang="en-US" sz="48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665899" y="2408937"/>
            <a:ext cx="2748281" cy="205416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92253" y="1512589"/>
            <a:ext cx="2262718" cy="24276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5608" y="390659"/>
            <a:ext cx="3245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halkboard"/>
                <a:cs typeface="Chalkboard"/>
              </a:rPr>
              <a:t>Declarations</a:t>
            </a:r>
            <a:endParaRPr lang="en-US" sz="44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76852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/>
      <p:bldP spid="2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74"/>
            <a:ext cx="9144000" cy="595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375662" y="1366308"/>
            <a:ext cx="6464775" cy="4810943"/>
          </a:xfrm>
          <a:custGeom>
            <a:avLst/>
            <a:gdLst>
              <a:gd name="connsiteX0" fmla="*/ 0 w 5579716"/>
              <a:gd name="connsiteY0" fmla="*/ 3002029 h 3002029"/>
              <a:gd name="connsiteX1" fmla="*/ 3020742 w 5579716"/>
              <a:gd name="connsiteY1" fmla="*/ 2405472 h 3002029"/>
              <a:gd name="connsiteX2" fmla="*/ 5579716 w 5579716"/>
              <a:gd name="connsiteY2" fmla="*/ 0 h 3002029"/>
              <a:gd name="connsiteX3" fmla="*/ 5579716 w 5579716"/>
              <a:gd name="connsiteY3" fmla="*/ 0 h 300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9716" h="3002029">
                <a:moveTo>
                  <a:pt x="0" y="3002029"/>
                </a:moveTo>
                <a:cubicBezTo>
                  <a:pt x="1045394" y="2953919"/>
                  <a:pt x="2090789" y="2905810"/>
                  <a:pt x="3020742" y="2405472"/>
                </a:cubicBezTo>
                <a:cubicBezTo>
                  <a:pt x="3950695" y="1905134"/>
                  <a:pt x="5579716" y="0"/>
                  <a:pt x="5579716" y="0"/>
                </a:cubicBezTo>
                <a:lnTo>
                  <a:pt x="5579716" y="0"/>
                </a:lnTo>
              </a:path>
            </a:pathLst>
          </a:custGeom>
          <a:ln w="254000" cmpd="sng">
            <a:solidFill>
              <a:schemeClr val="accent2">
                <a:alpha val="25000"/>
              </a:schemeClr>
            </a:solidFill>
            <a:tailEnd type="arrow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96933" y="363538"/>
            <a:ext cx="8029575" cy="1311275"/>
          </a:xfrm>
        </p:spPr>
        <p:txBody>
          <a:bodyPr>
            <a:normAutofit/>
          </a:bodyPr>
          <a:lstStyle/>
          <a:p>
            <a:r>
              <a:rPr lang="en-US" sz="4000" dirty="0"/>
              <a:t> </a:t>
            </a:r>
            <a:r>
              <a:rPr lang="en-US" sz="3600" dirty="0" smtClean="0"/>
              <a:t>It’s increasingly selective.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5827" y="3001151"/>
            <a:ext cx="24194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Manuscript</a:t>
            </a:r>
          </a:p>
          <a:p>
            <a:pPr algn="ctr"/>
            <a:r>
              <a:rPr lang="en-US" sz="3200" dirty="0" smtClean="0"/>
              <a:t>submissions</a:t>
            </a:r>
          </a:p>
          <a:p>
            <a:pPr algn="ctr"/>
            <a:r>
              <a:rPr lang="en-US" sz="3200" dirty="0" smtClean="0"/>
              <a:t>are rising</a:t>
            </a:r>
            <a:endParaRPr lang="en-US" sz="3200" dirty="0"/>
          </a:p>
        </p:txBody>
      </p:sp>
      <p:sp>
        <p:nvSpPr>
          <p:cNvPr id="6" name="Double Brace 5"/>
          <p:cNvSpPr/>
          <p:nvPr/>
        </p:nvSpPr>
        <p:spPr>
          <a:xfrm>
            <a:off x="2991856" y="2097571"/>
            <a:ext cx="3412153" cy="3252198"/>
          </a:xfrm>
          <a:prstGeom prst="brace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8116" y="3097371"/>
            <a:ext cx="243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Research tools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Research skills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Academic </a:t>
            </a:r>
            <a:r>
              <a:rPr lang="en-US" sz="2000" dirty="0" smtClean="0"/>
              <a:t>pressure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633196" y="3250445"/>
            <a:ext cx="2422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Rigor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Rejections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Desk rejections</a:t>
            </a:r>
          </a:p>
        </p:txBody>
      </p:sp>
      <p:sp>
        <p:nvSpPr>
          <p:cNvPr id="5" name="Up Arrow 4"/>
          <p:cNvSpPr/>
          <p:nvPr/>
        </p:nvSpPr>
        <p:spPr>
          <a:xfrm>
            <a:off x="357563" y="3159599"/>
            <a:ext cx="397322" cy="1074615"/>
          </a:xfrm>
          <a:prstGeom prst="upArrow">
            <a:avLst>
              <a:gd name="adj1" fmla="val 50000"/>
              <a:gd name="adj2" fmla="val 7905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6497792" y="3215621"/>
            <a:ext cx="397322" cy="1074615"/>
          </a:xfrm>
          <a:prstGeom prst="upArrow">
            <a:avLst>
              <a:gd name="adj1" fmla="val 50000"/>
              <a:gd name="adj2" fmla="val 7905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0" grpId="0"/>
      <p:bldP spid="19" grpId="0"/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4" y="228084"/>
            <a:ext cx="8533326" cy="64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4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16065241"/>
              </p:ext>
            </p:extLst>
          </p:nvPr>
        </p:nvGraphicFramePr>
        <p:xfrm>
          <a:off x="1243858" y="2077609"/>
          <a:ext cx="695468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931" y="363285"/>
            <a:ext cx="8029577" cy="1310923"/>
          </a:xfrm>
        </p:spPr>
        <p:txBody>
          <a:bodyPr>
            <a:normAutofit/>
          </a:bodyPr>
          <a:lstStyle/>
          <a:p>
            <a:r>
              <a:rPr lang="en-US" sz="4000" dirty="0"/>
              <a:t> </a:t>
            </a:r>
            <a:r>
              <a:rPr lang="en-US" sz="3600" dirty="0" smtClean="0"/>
              <a:t>It’s an arbitrary quantification of your worth.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168" y="2707719"/>
            <a:ext cx="120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teaching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4093" y="2904830"/>
            <a:ext cx="135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curriculum</a:t>
            </a:r>
          </a:p>
          <a:p>
            <a:pPr algn="ctr"/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42640" y="3856159"/>
            <a:ext cx="135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facilitating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795106" y="1662458"/>
            <a:ext cx="1169874" cy="1090958"/>
            <a:chOff x="6756741" y="1381871"/>
            <a:chExt cx="1169874" cy="1090958"/>
          </a:xfrm>
        </p:grpSpPr>
        <p:sp>
          <p:nvSpPr>
            <p:cNvPr id="9" name="Oval 8"/>
            <p:cNvSpPr/>
            <p:nvPr/>
          </p:nvSpPr>
          <p:spPr>
            <a:xfrm>
              <a:off x="6794093" y="1381871"/>
              <a:ext cx="1090958" cy="109095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56741" y="1692882"/>
              <a:ext cx="1169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planning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5572" y="1440007"/>
            <a:ext cx="1333080" cy="1090958"/>
            <a:chOff x="4133064" y="1321091"/>
            <a:chExt cx="1333080" cy="1090958"/>
          </a:xfrm>
        </p:grpSpPr>
        <p:sp>
          <p:nvSpPr>
            <p:cNvPr id="18" name="Oval 17"/>
            <p:cNvSpPr/>
            <p:nvPr/>
          </p:nvSpPr>
          <p:spPr>
            <a:xfrm>
              <a:off x="4259584" y="1321091"/>
              <a:ext cx="1090958" cy="109095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33064" y="1638934"/>
              <a:ext cx="1333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mentoring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01869" y="1757850"/>
            <a:ext cx="1385040" cy="1090958"/>
            <a:chOff x="4107087" y="1321091"/>
            <a:chExt cx="1385040" cy="1090958"/>
          </a:xfrm>
        </p:grpSpPr>
        <p:sp>
          <p:nvSpPr>
            <p:cNvPr id="22" name="Oval 21"/>
            <p:cNvSpPr/>
            <p:nvPr/>
          </p:nvSpPr>
          <p:spPr>
            <a:xfrm>
              <a:off x="4259584" y="1321091"/>
              <a:ext cx="1090958" cy="109095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07087" y="1638934"/>
              <a:ext cx="1385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evaluating</a:t>
              </a:r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>
          <a:xfrm rot="21073548">
            <a:off x="6191475" y="5139375"/>
            <a:ext cx="1974018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H-index?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20686752">
            <a:off x="2852870" y="5299365"/>
            <a:ext cx="15963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impact</a:t>
            </a:r>
          </a:p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factor?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33068" y="5332680"/>
            <a:ext cx="146706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author</a:t>
            </a:r>
          </a:p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order?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994575">
            <a:off x="4782271" y="5745811"/>
            <a:ext cx="1744187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# pubs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407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8211" y="460342"/>
            <a:ext cx="8347956" cy="655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“</a:t>
            </a:r>
            <a:r>
              <a:rPr lang="en-US" sz="2800" b="1" dirty="0">
                <a:solidFill>
                  <a:schemeClr val="accent5"/>
                </a:solidFill>
              </a:rPr>
              <a:t>Grown-ups like numbers</a:t>
            </a:r>
            <a:r>
              <a:rPr lang="en-US" sz="2800" dirty="0"/>
              <a:t>. When you tell them about a new friend, they never ask questions about what really </a:t>
            </a:r>
            <a:r>
              <a:rPr lang="en-US" sz="2800" dirty="0" smtClean="0"/>
              <a:t>matters.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 descr="left-brain-787x320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36482"/>
          <a:stretch/>
        </p:blipFill>
        <p:spPr>
          <a:xfrm>
            <a:off x="784372" y="1935579"/>
            <a:ext cx="4108613" cy="3718018"/>
          </a:xfrm>
          <a:prstGeom prst="rect">
            <a:avLst/>
          </a:prstGeom>
        </p:spPr>
      </p:pic>
      <p:pic>
        <p:nvPicPr>
          <p:cNvPr id="9" name="Picture 8" descr="left-brain-787x320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01"/>
          <a:stretch/>
        </p:blipFill>
        <p:spPr>
          <a:xfrm>
            <a:off x="4724901" y="1935579"/>
            <a:ext cx="3410617" cy="3718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4372" y="5695547"/>
            <a:ext cx="79846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Only then do they think they know </a:t>
            </a:r>
            <a:r>
              <a:rPr lang="en-US" sz="2800" b="1" dirty="0" smtClean="0">
                <a:solidFill>
                  <a:schemeClr val="accent5"/>
                </a:solidFill>
              </a:rPr>
              <a:t>him.</a:t>
            </a:r>
            <a:r>
              <a:rPr lang="en-US" sz="2800" dirty="0" smtClean="0">
                <a:solidFill>
                  <a:schemeClr val="accent5"/>
                </a:solidFill>
              </a:rPr>
              <a:t>”</a:t>
            </a:r>
          </a:p>
          <a:p>
            <a:pPr algn="r"/>
            <a:r>
              <a:rPr lang="en-US" sz="2800" i="1" dirty="0" smtClean="0"/>
              <a:t>													</a:t>
            </a:r>
            <a:r>
              <a:rPr lang="en-US" sz="2000" i="1" dirty="0" smtClean="0"/>
              <a:t>Le </a:t>
            </a:r>
            <a:r>
              <a:rPr lang="en-US" sz="2000" i="1" dirty="0"/>
              <a:t>Petit </a:t>
            </a:r>
            <a:r>
              <a:rPr lang="en-US" sz="2000" i="1" dirty="0" smtClean="0"/>
              <a:t>Prince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6565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erception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2779</TotalTime>
  <Words>1273</Words>
  <Application>Microsoft Macintosh PowerPoint</Application>
  <PresentationFormat>On-screen Show (4:3)</PresentationFormat>
  <Paragraphs>365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Perception</vt:lpstr>
      <vt:lpstr>Grace Huang, MD</vt:lpstr>
      <vt:lpstr>Objectives</vt:lpstr>
      <vt:lpstr>Instructions</vt:lpstr>
      <vt:lpstr>PowerPoint Presentation</vt:lpstr>
      <vt:lpstr>Why is it so hard to publish?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what is scholarship then?</vt:lpstr>
      <vt:lpstr>Scholarship is a trophy.</vt:lpstr>
      <vt:lpstr>Scholarship is your gift.</vt:lpstr>
      <vt:lpstr>Scholarship is your voice.</vt:lpstr>
      <vt:lpstr>What could scholarship look like for you?</vt:lpstr>
      <vt:lpstr>Take your teaching to the next level</vt:lpstr>
      <vt:lpstr>Turn teaching into scholarship</vt:lpstr>
      <vt:lpstr>Transformation Exercise</vt:lpstr>
      <vt:lpstr>PowerPoint Presentation</vt:lpstr>
      <vt:lpstr>Dissemination takes many forms</vt:lpstr>
      <vt:lpstr>Where to publish med ed</vt:lpstr>
      <vt:lpstr>Traditional journals are no longer so traditional</vt:lpstr>
      <vt:lpstr>Research Report</vt:lpstr>
      <vt:lpstr>Innovation Report</vt:lpstr>
      <vt:lpstr>Perspectives / Commentaries</vt:lpstr>
      <vt:lpstr>AM Last Page</vt:lpstr>
      <vt:lpstr>MedEdPORTAL publishes resources</vt:lpstr>
      <vt:lpstr>Types of MedEdPORTAL publications</vt:lpstr>
      <vt:lpstr>MedEdPORTAL on the HMS CV</vt:lpstr>
      <vt:lpstr>PowerPoint Presentation</vt:lpstr>
      <vt:lpstr>PowerPoint Presentation</vt:lpstr>
      <vt:lpstr>The landscape of publishing</vt:lpstr>
      <vt:lpstr>How to take the next step</vt:lpstr>
      <vt:lpstr>PowerPoint Presentation</vt:lpstr>
      <vt:lpstr>Step 1: Identify your passion</vt:lpstr>
      <vt:lpstr>Translate passion into a niche</vt:lpstr>
      <vt:lpstr>Step 2: Know your type</vt:lpstr>
      <vt:lpstr>Question 1 of 4</vt:lpstr>
      <vt:lpstr>Question 2 of 4</vt:lpstr>
      <vt:lpstr>Question 3 of 4</vt:lpstr>
      <vt:lpstr>Question 4 of 4</vt:lpstr>
      <vt:lpstr>“Types” of clinician-educators</vt:lpstr>
      <vt:lpstr>Innovator Type</vt:lpstr>
      <vt:lpstr>Leader Type</vt:lpstr>
      <vt:lpstr>Researcher Type</vt:lpstr>
      <vt:lpstr>Commitment to Change</vt:lpstr>
      <vt:lpstr>Step 3: Make writing a part of your life.</vt:lpstr>
      <vt:lpstr>Scholarship is a team sport.</vt:lpstr>
      <vt:lpstr>The more you write, the more you write.</vt:lpstr>
      <vt:lpstr>Corollary: The more you read, the more you write</vt:lpstr>
      <vt:lpstr>PowerPoint Presentation</vt:lpstr>
      <vt:lpstr>Have an idea repository.</vt:lpstr>
      <vt:lpstr>Objectives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Huang</dc:creator>
  <cp:lastModifiedBy>Grace Huang</cp:lastModifiedBy>
  <cp:revision>565</cp:revision>
  <dcterms:created xsi:type="dcterms:W3CDTF">2018-01-04T01:31:28Z</dcterms:created>
  <dcterms:modified xsi:type="dcterms:W3CDTF">2018-04-25T05:35:11Z</dcterms:modified>
</cp:coreProperties>
</file>